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3.jpeg" ContentType="image/jpeg"/>
  <Override PartName="/ppt/media/image12.png" ContentType="image/png"/>
  <Override PartName="/ppt/media/image49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2.png" ContentType="image/png"/>
  <Override PartName="/ppt/media/image54.png" ContentType="image/png"/>
  <Override PartName="/ppt/media/image59.jpeg" ContentType="image/jpeg"/>
  <Override PartName="/ppt/media/image31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2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10.png" ContentType="image/png"/>
  <Override PartName="/ppt/media/image1.jpeg" ContentType="image/jpeg"/>
  <Override PartName="/ppt/media/image47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2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172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2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172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2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172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2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172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2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172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2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172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3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</a:t>
            </a:r>
            <a:r>
              <a:rPr b="0" lang="en-US" sz="3300" spc="-1" strike="noStrike">
                <a:latin typeface="Arial"/>
              </a:rPr>
              <a:t>to edit </a:t>
            </a:r>
            <a:r>
              <a:rPr b="0" lang="en-US" sz="3300" spc="-1" strike="noStrike">
                <a:latin typeface="Arial"/>
              </a:rPr>
              <a:t>the </a:t>
            </a:r>
            <a:r>
              <a:rPr b="0" lang="en-US" sz="3300" spc="-1" strike="noStrike">
                <a:latin typeface="Arial"/>
              </a:rPr>
              <a:t>title </a:t>
            </a:r>
            <a:r>
              <a:rPr b="0" lang="en-US" sz="3300" spc="-1" strike="noStrike">
                <a:latin typeface="Arial"/>
              </a:rPr>
              <a:t>text </a:t>
            </a:r>
            <a:r>
              <a:rPr b="0" lang="en-US" sz="3300" spc="-1" strike="noStrike">
                <a:latin typeface="Arial"/>
              </a:rPr>
              <a:t>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346400" y="3100680"/>
            <a:ext cx="1759680" cy="2329200"/>
          </a:xfrm>
          <a:prstGeom prst="rect">
            <a:avLst/>
          </a:prstGeom>
          <a:ln>
            <a:noFill/>
          </a:ln>
        </p:spPr>
      </p:pic>
      <p:pic>
        <p:nvPicPr>
          <p:cNvPr id="115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225800" y="981720"/>
            <a:ext cx="1573560" cy="994680"/>
          </a:xfrm>
          <a:prstGeom prst="rect">
            <a:avLst/>
          </a:prstGeom>
          <a:ln>
            <a:noFill/>
          </a:ln>
        </p:spPr>
      </p:pic>
      <p:pic>
        <p:nvPicPr>
          <p:cNvPr id="116" name="Immagine 12" descr=""/>
          <p:cNvPicPr/>
          <p:nvPr/>
        </p:nvPicPr>
        <p:blipFill>
          <a:blip r:embed="rId3"/>
          <a:stretch/>
        </p:blipFill>
        <p:spPr>
          <a:xfrm>
            <a:off x="3243240" y="4478760"/>
            <a:ext cx="966600" cy="1289160"/>
          </a:xfrm>
          <a:prstGeom prst="rect">
            <a:avLst/>
          </a:prstGeom>
          <a:ln>
            <a:noFill/>
          </a:ln>
        </p:spPr>
      </p:pic>
      <p:pic>
        <p:nvPicPr>
          <p:cNvPr id="117" name="Immagine 14" descr=""/>
          <p:cNvPicPr/>
          <p:nvPr/>
        </p:nvPicPr>
        <p:blipFill>
          <a:blip r:embed="rId4"/>
          <a:stretch/>
        </p:blipFill>
        <p:spPr>
          <a:xfrm>
            <a:off x="1659600" y="14364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012760" y="77760"/>
            <a:ext cx="114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510640" y="1004400"/>
            <a:ext cx="1135440" cy="14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143720" y="5480640"/>
            <a:ext cx="19656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1" name="Immagine 22" descr=""/>
          <p:cNvPicPr/>
          <p:nvPr/>
        </p:nvPicPr>
        <p:blipFill>
          <a:blip r:embed="rId5"/>
          <a:stretch/>
        </p:blipFill>
        <p:spPr>
          <a:xfrm>
            <a:off x="4405320" y="2496960"/>
            <a:ext cx="966600" cy="1289160"/>
          </a:xfrm>
          <a:prstGeom prst="rect">
            <a:avLst/>
          </a:prstGeom>
          <a:ln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3146760" y="2752200"/>
            <a:ext cx="1063440" cy="969120"/>
          </a:xfrm>
          <a:prstGeom prst="leftRightArrow">
            <a:avLst>
              <a:gd name="adj1" fmla="val 71596"/>
              <a:gd name="adj2" fmla="val 16624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5332320" y="2341080"/>
            <a:ext cx="1701000" cy="17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24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4445640" y="3953880"/>
            <a:ext cx="2246400" cy="2649960"/>
          </a:xfrm>
          <a:prstGeom prst="rect">
            <a:avLst/>
          </a:prstGeom>
          <a:ln>
            <a:noFill/>
          </a:ln>
        </p:spPr>
      </p:pic>
      <p:sp>
        <p:nvSpPr>
          <p:cNvPr id="125" name="CustomShape 6"/>
          <p:cNvSpPr/>
          <p:nvPr/>
        </p:nvSpPr>
        <p:spPr>
          <a:xfrm>
            <a:off x="1808280" y="2305080"/>
            <a:ext cx="755280" cy="687960"/>
          </a:xfrm>
          <a:prstGeom prst="downArrow">
            <a:avLst>
              <a:gd name="adj1" fmla="val 85734"/>
              <a:gd name="adj2" fmla="val 2209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1180440" y="55440"/>
            <a:ext cx="5745240" cy="6577560"/>
          </a:xfrm>
          <a:prstGeom prst="rect">
            <a:avLst/>
          </a:prstGeom>
          <a:noFill/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8"/>
          <p:cNvSpPr/>
          <p:nvPr/>
        </p:nvSpPr>
        <p:spPr>
          <a:xfrm>
            <a:off x="5309280" y="3818520"/>
            <a:ext cx="6238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" name="CustomShape 9"/>
          <p:cNvSpPr/>
          <p:nvPr/>
        </p:nvSpPr>
        <p:spPr>
          <a:xfrm>
            <a:off x="3775320" y="98640"/>
            <a:ext cx="2653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9" name="Immagine 2" descr=""/>
          <p:cNvPicPr/>
          <p:nvPr/>
        </p:nvPicPr>
        <p:blipFill>
          <a:blip r:embed="rId7"/>
          <a:stretch/>
        </p:blipFill>
        <p:spPr>
          <a:xfrm>
            <a:off x="3599280" y="401760"/>
            <a:ext cx="3268440" cy="1947240"/>
          </a:xfrm>
          <a:prstGeom prst="rect">
            <a:avLst/>
          </a:prstGeom>
          <a:ln>
            <a:noFill/>
          </a:ln>
        </p:spPr>
      </p:pic>
      <p:pic>
        <p:nvPicPr>
          <p:cNvPr id="130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04560" y="1203120"/>
            <a:ext cx="482760" cy="4683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951080" y="3095640"/>
            <a:ext cx="729360" cy="85428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015200" y="942840"/>
            <a:ext cx="1559160" cy="9889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89120" y="1437840"/>
            <a:ext cx="22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5"/>
          <p:cNvSpPr/>
          <p:nvPr/>
        </p:nvSpPr>
        <p:spPr>
          <a:xfrm>
            <a:off x="2714400" y="682920"/>
            <a:ext cx="1559160" cy="15087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4501080" y="1058400"/>
            <a:ext cx="1420560" cy="757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 flipV="1">
            <a:off x="2576160" y="1434240"/>
            <a:ext cx="13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8"/>
          <p:cNvSpPr/>
          <p:nvPr/>
        </p:nvSpPr>
        <p:spPr>
          <a:xfrm>
            <a:off x="4275000" y="1437840"/>
            <a:ext cx="22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9"/>
          <p:cNvSpPr/>
          <p:nvPr/>
        </p:nvSpPr>
        <p:spPr>
          <a:xfrm>
            <a:off x="6114960" y="1058040"/>
            <a:ext cx="1662840" cy="7581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10"/>
          <p:cNvSpPr/>
          <p:nvPr/>
        </p:nvSpPr>
        <p:spPr>
          <a:xfrm>
            <a:off x="5923800" y="1438200"/>
            <a:ext cx="19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1"/>
          <p:cNvSpPr/>
          <p:nvPr/>
        </p:nvSpPr>
        <p:spPr>
          <a:xfrm>
            <a:off x="1171080" y="2919960"/>
            <a:ext cx="1755720" cy="12261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>
            <a:off x="3136680" y="3143880"/>
            <a:ext cx="1609560" cy="757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8" name="CustomShape 13"/>
          <p:cNvSpPr/>
          <p:nvPr/>
        </p:nvSpPr>
        <p:spPr>
          <a:xfrm flipV="1">
            <a:off x="2928240" y="3521520"/>
            <a:ext cx="20736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4"/>
          <p:cNvSpPr/>
          <p:nvPr/>
        </p:nvSpPr>
        <p:spPr>
          <a:xfrm flipV="1">
            <a:off x="4747320" y="3519360"/>
            <a:ext cx="20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5"/>
          <p:cNvSpPr/>
          <p:nvPr/>
        </p:nvSpPr>
        <p:spPr>
          <a:xfrm flipH="1" rot="5400000">
            <a:off x="3033720" y="1671120"/>
            <a:ext cx="415800" cy="414432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6"/>
          <p:cNvSpPr/>
          <p:nvPr/>
        </p:nvSpPr>
        <p:spPr>
          <a:xfrm>
            <a:off x="1145520" y="5231160"/>
            <a:ext cx="1357200" cy="12261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2" name="CustomShape 17"/>
          <p:cNvSpPr/>
          <p:nvPr/>
        </p:nvSpPr>
        <p:spPr>
          <a:xfrm>
            <a:off x="4927320" y="5417280"/>
            <a:ext cx="753480" cy="85428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3" name="CustomShape 18"/>
          <p:cNvSpPr/>
          <p:nvPr/>
        </p:nvSpPr>
        <p:spPr>
          <a:xfrm>
            <a:off x="2504160" y="5844600"/>
            <a:ext cx="63108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9"/>
          <p:cNvSpPr/>
          <p:nvPr/>
        </p:nvSpPr>
        <p:spPr>
          <a:xfrm flipH="1" rot="5400000">
            <a:off x="3010320" y="3981240"/>
            <a:ext cx="426240" cy="415728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0"/>
          <p:cNvSpPr/>
          <p:nvPr/>
        </p:nvSpPr>
        <p:spPr>
          <a:xfrm>
            <a:off x="870120" y="333720"/>
            <a:ext cx="6975360" cy="1947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21"/>
          <p:cNvSpPr/>
          <p:nvPr/>
        </p:nvSpPr>
        <p:spPr>
          <a:xfrm>
            <a:off x="870120" y="2465640"/>
            <a:ext cx="6975360" cy="2169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22"/>
          <p:cNvSpPr/>
          <p:nvPr/>
        </p:nvSpPr>
        <p:spPr>
          <a:xfrm>
            <a:off x="870120" y="4870440"/>
            <a:ext cx="6975360" cy="1947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23"/>
          <p:cNvSpPr/>
          <p:nvPr/>
        </p:nvSpPr>
        <p:spPr>
          <a:xfrm>
            <a:off x="3136680" y="5482800"/>
            <a:ext cx="1609560" cy="7581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CustomShape 24"/>
          <p:cNvSpPr/>
          <p:nvPr/>
        </p:nvSpPr>
        <p:spPr>
          <a:xfrm flipV="1">
            <a:off x="4747680" y="5843520"/>
            <a:ext cx="17820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5"/>
          <p:cNvSpPr/>
          <p:nvPr/>
        </p:nvSpPr>
        <p:spPr>
          <a:xfrm>
            <a:off x="-1869120" y="-39960"/>
            <a:ext cx="12190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26"/>
          <p:cNvSpPr/>
          <p:nvPr/>
        </p:nvSpPr>
        <p:spPr>
          <a:xfrm>
            <a:off x="8151840" y="5627880"/>
            <a:ext cx="482760" cy="4683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CustomShape 27"/>
          <p:cNvSpPr/>
          <p:nvPr/>
        </p:nvSpPr>
        <p:spPr>
          <a:xfrm>
            <a:off x="5681880" y="5844960"/>
            <a:ext cx="246816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magine 4" descr=""/>
          <p:cNvPicPr/>
          <p:nvPr/>
        </p:nvPicPr>
        <p:blipFill>
          <a:blip r:embed="rId1"/>
          <a:stretch/>
        </p:blipFill>
        <p:spPr>
          <a:xfrm>
            <a:off x="1024560" y="896400"/>
            <a:ext cx="7092360" cy="531864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1024560" y="279720"/>
            <a:ext cx="2222280" cy="52740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201200" y="153720"/>
            <a:ext cx="3915720" cy="63972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025280" y="6264360"/>
            <a:ext cx="2165760" cy="52704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5492520" y="6246000"/>
            <a:ext cx="2624760" cy="61056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871640" y="2167200"/>
            <a:ext cx="504720" cy="429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270960" y="1684440"/>
            <a:ext cx="1792080" cy="1843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816880" y="924120"/>
            <a:ext cx="83988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403960" y="309492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58520" y="208188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 flipV="1">
            <a:off x="1550520" y="2381040"/>
            <a:ext cx="3200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2830320" y="1022760"/>
            <a:ext cx="25905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2454120" y="2968920"/>
            <a:ext cx="51228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1701360" y="1951920"/>
            <a:ext cx="8197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>
            <a:off x="3415320" y="19411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11"/>
          <p:cNvSpPr/>
          <p:nvPr/>
        </p:nvSpPr>
        <p:spPr>
          <a:xfrm>
            <a:off x="3415320" y="24631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12"/>
          <p:cNvSpPr/>
          <p:nvPr/>
        </p:nvSpPr>
        <p:spPr>
          <a:xfrm>
            <a:off x="3897000" y="1866240"/>
            <a:ext cx="608760" cy="43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0" name="CustomShape 13"/>
          <p:cNvSpPr/>
          <p:nvPr/>
        </p:nvSpPr>
        <p:spPr>
          <a:xfrm flipV="1">
            <a:off x="3664080" y="2079360"/>
            <a:ext cx="2314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4"/>
          <p:cNvSpPr/>
          <p:nvPr/>
        </p:nvSpPr>
        <p:spPr>
          <a:xfrm>
            <a:off x="3664080" y="2615040"/>
            <a:ext cx="23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5"/>
          <p:cNvSpPr/>
          <p:nvPr/>
        </p:nvSpPr>
        <p:spPr>
          <a:xfrm>
            <a:off x="4555440" y="1879560"/>
            <a:ext cx="430560" cy="405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 flipH="1" flipV="1" rot="5400000">
            <a:off x="3412800" y="2825640"/>
            <a:ext cx="50040" cy="1455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7"/>
          <p:cNvSpPr/>
          <p:nvPr/>
        </p:nvSpPr>
        <p:spPr>
          <a:xfrm>
            <a:off x="3151080" y="2375280"/>
            <a:ext cx="263160" cy="23868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8"/>
          <p:cNvSpPr/>
          <p:nvPr/>
        </p:nvSpPr>
        <p:spPr>
          <a:xfrm rot="16200000">
            <a:off x="5573880" y="2173680"/>
            <a:ext cx="2788920" cy="30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76" name="CustomShape 19"/>
          <p:cNvSpPr/>
          <p:nvPr/>
        </p:nvSpPr>
        <p:spPr>
          <a:xfrm>
            <a:off x="7171920" y="1570680"/>
            <a:ext cx="462600" cy="510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 rot="10800000">
            <a:off x="4203000" y="1866600"/>
            <a:ext cx="2611800" cy="459000"/>
          </a:xfrm>
          <a:prstGeom prst="bentConnector4">
            <a:avLst>
              <a:gd name="adj1" fmla="val 4443"/>
              <a:gd name="adj2" fmla="val 14964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1"/>
          <p:cNvSpPr/>
          <p:nvPr/>
        </p:nvSpPr>
        <p:spPr>
          <a:xfrm>
            <a:off x="7685280" y="168840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9" name="CustomShape 22"/>
          <p:cNvSpPr/>
          <p:nvPr/>
        </p:nvSpPr>
        <p:spPr>
          <a:xfrm>
            <a:off x="1746000" y="270360"/>
            <a:ext cx="521928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23"/>
          <p:cNvSpPr/>
          <p:nvPr/>
        </p:nvSpPr>
        <p:spPr>
          <a:xfrm>
            <a:off x="6958080" y="270360"/>
            <a:ext cx="100044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24"/>
          <p:cNvSpPr/>
          <p:nvPr/>
        </p:nvSpPr>
        <p:spPr>
          <a:xfrm flipV="1">
            <a:off x="3151080" y="2091240"/>
            <a:ext cx="263160" cy="28008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5"/>
          <p:cNvSpPr/>
          <p:nvPr/>
        </p:nvSpPr>
        <p:spPr>
          <a:xfrm>
            <a:off x="3353040" y="3060720"/>
            <a:ext cx="103500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3" name="CustomShape 26"/>
          <p:cNvSpPr/>
          <p:nvPr/>
        </p:nvSpPr>
        <p:spPr>
          <a:xfrm flipV="1">
            <a:off x="3539520" y="2252160"/>
            <a:ext cx="360" cy="2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7"/>
          <p:cNvSpPr/>
          <p:nvPr/>
        </p:nvSpPr>
        <p:spPr>
          <a:xfrm>
            <a:off x="8501040" y="563832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5" name="CustomShape 28"/>
          <p:cNvSpPr/>
          <p:nvPr/>
        </p:nvSpPr>
        <p:spPr>
          <a:xfrm>
            <a:off x="6551280" y="4827600"/>
            <a:ext cx="2132280" cy="1901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29"/>
          <p:cNvSpPr/>
          <p:nvPr/>
        </p:nvSpPr>
        <p:spPr>
          <a:xfrm>
            <a:off x="7848360" y="5449680"/>
            <a:ext cx="596160" cy="693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7" name="CustomShape 30"/>
          <p:cNvSpPr/>
          <p:nvPr/>
        </p:nvSpPr>
        <p:spPr>
          <a:xfrm>
            <a:off x="6870600" y="5432040"/>
            <a:ext cx="746640" cy="693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8" name="CustomShape 31"/>
          <p:cNvSpPr/>
          <p:nvPr/>
        </p:nvSpPr>
        <p:spPr>
          <a:xfrm>
            <a:off x="3897000" y="2374920"/>
            <a:ext cx="608760" cy="43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9" name="CustomShape 32"/>
          <p:cNvSpPr/>
          <p:nvPr/>
        </p:nvSpPr>
        <p:spPr>
          <a:xfrm>
            <a:off x="4550400" y="2387880"/>
            <a:ext cx="457920" cy="405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0" name="CustomShape 33"/>
          <p:cNvSpPr/>
          <p:nvPr/>
        </p:nvSpPr>
        <p:spPr>
          <a:xfrm>
            <a:off x="5387040" y="1709640"/>
            <a:ext cx="642240" cy="1086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1" name="CustomShape 34"/>
          <p:cNvSpPr/>
          <p:nvPr/>
        </p:nvSpPr>
        <p:spPr>
          <a:xfrm>
            <a:off x="5708520" y="279792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5"/>
          <p:cNvSpPr/>
          <p:nvPr/>
        </p:nvSpPr>
        <p:spPr>
          <a:xfrm>
            <a:off x="5403960" y="406044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3" name="Immagine 55" descr=""/>
          <p:cNvPicPr/>
          <p:nvPr/>
        </p:nvPicPr>
        <p:blipFill>
          <a:blip r:embed="rId1"/>
          <a:stretch/>
        </p:blipFill>
        <p:spPr>
          <a:xfrm>
            <a:off x="6744240" y="4037040"/>
            <a:ext cx="426600" cy="573120"/>
          </a:xfrm>
          <a:prstGeom prst="rect">
            <a:avLst/>
          </a:prstGeom>
          <a:ln>
            <a:noFill/>
          </a:ln>
        </p:spPr>
      </p:pic>
      <p:sp>
        <p:nvSpPr>
          <p:cNvPr id="294" name="CustomShape 36"/>
          <p:cNvSpPr/>
          <p:nvPr/>
        </p:nvSpPr>
        <p:spPr>
          <a:xfrm>
            <a:off x="6030360" y="406044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5" name="CustomShape 37"/>
          <p:cNvSpPr/>
          <p:nvPr/>
        </p:nvSpPr>
        <p:spPr>
          <a:xfrm>
            <a:off x="5708520" y="364680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8"/>
          <p:cNvSpPr/>
          <p:nvPr/>
        </p:nvSpPr>
        <p:spPr>
          <a:xfrm>
            <a:off x="4988160" y="2082600"/>
            <a:ext cx="397440" cy="17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9"/>
          <p:cNvSpPr/>
          <p:nvPr/>
        </p:nvSpPr>
        <p:spPr>
          <a:xfrm flipV="1">
            <a:off x="5009760" y="2252160"/>
            <a:ext cx="375120" cy="33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Immagine 92" descr=""/>
          <p:cNvPicPr/>
          <p:nvPr/>
        </p:nvPicPr>
        <p:blipFill>
          <a:blip r:embed="rId2"/>
          <a:stretch/>
        </p:blipFill>
        <p:spPr>
          <a:xfrm>
            <a:off x="176400" y="12780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299" name="CustomShape 40"/>
          <p:cNvSpPr/>
          <p:nvPr/>
        </p:nvSpPr>
        <p:spPr>
          <a:xfrm flipH="1" rot="16200000">
            <a:off x="-222120" y="1406520"/>
            <a:ext cx="1619640" cy="34092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41"/>
          <p:cNvSpPr/>
          <p:nvPr/>
        </p:nvSpPr>
        <p:spPr>
          <a:xfrm rot="19719000">
            <a:off x="2441520" y="25038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2"/>
          <p:cNvSpPr/>
          <p:nvPr/>
        </p:nvSpPr>
        <p:spPr>
          <a:xfrm>
            <a:off x="2383560" y="262152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02" name="Immagine 33" descr=""/>
          <p:cNvPicPr/>
          <p:nvPr/>
        </p:nvPicPr>
        <p:blipFill>
          <a:blip r:embed="rId3"/>
          <a:stretch/>
        </p:blipFill>
        <p:spPr>
          <a:xfrm>
            <a:off x="3666600" y="2007720"/>
            <a:ext cx="140760" cy="138960"/>
          </a:xfrm>
          <a:prstGeom prst="rect">
            <a:avLst/>
          </a:prstGeom>
          <a:ln>
            <a:noFill/>
          </a:ln>
        </p:spPr>
      </p:pic>
      <p:pic>
        <p:nvPicPr>
          <p:cNvPr id="303" name="Immagine 34" descr=""/>
          <p:cNvPicPr/>
          <p:nvPr/>
        </p:nvPicPr>
        <p:blipFill>
          <a:blip r:embed="rId4"/>
          <a:stretch/>
        </p:blipFill>
        <p:spPr>
          <a:xfrm>
            <a:off x="3595680" y="2842920"/>
            <a:ext cx="140760" cy="138960"/>
          </a:xfrm>
          <a:prstGeom prst="rect">
            <a:avLst/>
          </a:prstGeom>
          <a:ln>
            <a:noFill/>
          </a:ln>
        </p:spPr>
      </p:pic>
      <p:sp>
        <p:nvSpPr>
          <p:cNvPr id="304" name="CustomShape 43"/>
          <p:cNvSpPr/>
          <p:nvPr/>
        </p:nvSpPr>
        <p:spPr>
          <a:xfrm>
            <a:off x="3703680" y="2789640"/>
            <a:ext cx="6843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5" name="CustomShape 44"/>
          <p:cNvSpPr/>
          <p:nvPr/>
        </p:nvSpPr>
        <p:spPr>
          <a:xfrm>
            <a:off x="3530880" y="208260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6" name="CustomShape 45"/>
          <p:cNvSpPr/>
          <p:nvPr/>
        </p:nvSpPr>
        <p:spPr>
          <a:xfrm rot="19719000">
            <a:off x="5155920" y="20653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6"/>
          <p:cNvSpPr/>
          <p:nvPr/>
        </p:nvSpPr>
        <p:spPr>
          <a:xfrm>
            <a:off x="4935240" y="198216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8" name="CustomShape 47"/>
          <p:cNvSpPr/>
          <p:nvPr/>
        </p:nvSpPr>
        <p:spPr>
          <a:xfrm rot="19719000">
            <a:off x="5181480" y="10771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8"/>
          <p:cNvSpPr/>
          <p:nvPr/>
        </p:nvSpPr>
        <p:spPr>
          <a:xfrm>
            <a:off x="4819680" y="97992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CustomShape 49"/>
          <p:cNvSpPr/>
          <p:nvPr/>
        </p:nvSpPr>
        <p:spPr>
          <a:xfrm>
            <a:off x="5646240" y="27691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1" name="CustomShape 50"/>
          <p:cNvSpPr/>
          <p:nvPr/>
        </p:nvSpPr>
        <p:spPr>
          <a:xfrm rot="19719000">
            <a:off x="5604480" y="273744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1"/>
          <p:cNvSpPr/>
          <p:nvPr/>
        </p:nvSpPr>
        <p:spPr>
          <a:xfrm>
            <a:off x="5542920" y="3774960"/>
            <a:ext cx="9140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3" name="CustomShape 52"/>
          <p:cNvSpPr/>
          <p:nvPr/>
        </p:nvSpPr>
        <p:spPr>
          <a:xfrm flipV="1">
            <a:off x="3150360" y="1227240"/>
            <a:ext cx="2665440" cy="114336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53"/>
          <p:cNvSpPr/>
          <p:nvPr/>
        </p:nvSpPr>
        <p:spPr>
          <a:xfrm>
            <a:off x="2707200" y="2135160"/>
            <a:ext cx="442440" cy="478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5" name="CustomShape 54"/>
          <p:cNvSpPr/>
          <p:nvPr/>
        </p:nvSpPr>
        <p:spPr>
          <a:xfrm>
            <a:off x="1873800" y="932760"/>
            <a:ext cx="11001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6" name="CustomShape 55"/>
          <p:cNvSpPr/>
          <p:nvPr/>
        </p:nvSpPr>
        <p:spPr>
          <a:xfrm flipH="1" rot="5400000">
            <a:off x="1925280" y="2797920"/>
            <a:ext cx="982080" cy="58536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6"/>
          <p:cNvSpPr/>
          <p:nvPr/>
        </p:nvSpPr>
        <p:spPr>
          <a:xfrm>
            <a:off x="2377080" y="2382840"/>
            <a:ext cx="549720" cy="23040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7"/>
          <p:cNvSpPr/>
          <p:nvPr/>
        </p:nvSpPr>
        <p:spPr>
          <a:xfrm flipV="1">
            <a:off x="2928960" y="2373120"/>
            <a:ext cx="2206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8"/>
          <p:cNvSpPr/>
          <p:nvPr/>
        </p:nvSpPr>
        <p:spPr>
          <a:xfrm>
            <a:off x="2424240" y="1483920"/>
            <a:ext cx="5025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9"/>
          <p:cNvSpPr/>
          <p:nvPr/>
        </p:nvSpPr>
        <p:spPr>
          <a:xfrm>
            <a:off x="2928960" y="2135520"/>
            <a:ext cx="2206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60"/>
          <p:cNvSpPr/>
          <p:nvPr/>
        </p:nvSpPr>
        <p:spPr>
          <a:xfrm rot="19719000">
            <a:off x="2576880" y="16452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61"/>
          <p:cNvSpPr/>
          <p:nvPr/>
        </p:nvSpPr>
        <p:spPr>
          <a:xfrm>
            <a:off x="2469960" y="177480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3" name="CustomShape 62"/>
          <p:cNvSpPr/>
          <p:nvPr/>
        </p:nvSpPr>
        <p:spPr>
          <a:xfrm flipV="1" rot="16200000">
            <a:off x="3504240" y="2801160"/>
            <a:ext cx="291240" cy="21888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63"/>
          <p:cNvSpPr/>
          <p:nvPr/>
        </p:nvSpPr>
        <p:spPr>
          <a:xfrm rot="10800000">
            <a:off x="2425680" y="932760"/>
            <a:ext cx="4389120" cy="1392840"/>
          </a:xfrm>
          <a:prstGeom prst="bentConnector4">
            <a:avLst>
              <a:gd name="adj1" fmla="val 2543"/>
              <a:gd name="adj2" fmla="val 11639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64"/>
          <p:cNvSpPr/>
          <p:nvPr/>
        </p:nvSpPr>
        <p:spPr>
          <a:xfrm rot="10800000">
            <a:off x="2930040" y="2135160"/>
            <a:ext cx="3884760" cy="190440"/>
          </a:xfrm>
          <a:prstGeom prst="bentConnector4">
            <a:avLst>
              <a:gd name="adj1" fmla="val 2943"/>
              <a:gd name="adj2" fmla="val 358624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65"/>
          <p:cNvSpPr/>
          <p:nvPr/>
        </p:nvSpPr>
        <p:spPr>
          <a:xfrm flipV="1" rot="10800000">
            <a:off x="3761280" y="2326320"/>
            <a:ext cx="3053520" cy="1056240"/>
          </a:xfrm>
          <a:prstGeom prst="bentConnector4">
            <a:avLst>
              <a:gd name="adj1" fmla="val 3473"/>
              <a:gd name="adj2" fmla="val 13241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486800" y="2170800"/>
            <a:ext cx="504720" cy="429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2885400" y="1688400"/>
            <a:ext cx="1792080" cy="1843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5432040" y="927360"/>
            <a:ext cx="83988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5019120" y="309888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479160" y="208188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2" name="CustomShape 6"/>
          <p:cNvSpPr/>
          <p:nvPr/>
        </p:nvSpPr>
        <p:spPr>
          <a:xfrm flipV="1">
            <a:off x="1165320" y="2384640"/>
            <a:ext cx="32004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7"/>
          <p:cNvSpPr/>
          <p:nvPr/>
        </p:nvSpPr>
        <p:spPr>
          <a:xfrm>
            <a:off x="2445480" y="1026360"/>
            <a:ext cx="25905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4" name="CustomShape 8"/>
          <p:cNvSpPr/>
          <p:nvPr/>
        </p:nvSpPr>
        <p:spPr>
          <a:xfrm>
            <a:off x="2068920" y="2972520"/>
            <a:ext cx="51228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5" name="CustomShape 9"/>
          <p:cNvSpPr/>
          <p:nvPr/>
        </p:nvSpPr>
        <p:spPr>
          <a:xfrm>
            <a:off x="1316160" y="1955160"/>
            <a:ext cx="8197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6" name="CustomShape 10"/>
          <p:cNvSpPr/>
          <p:nvPr/>
        </p:nvSpPr>
        <p:spPr>
          <a:xfrm>
            <a:off x="3030120" y="19447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CustomShape 11"/>
          <p:cNvSpPr/>
          <p:nvPr/>
        </p:nvSpPr>
        <p:spPr>
          <a:xfrm>
            <a:off x="3030120" y="24667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12"/>
          <p:cNvSpPr/>
          <p:nvPr/>
        </p:nvSpPr>
        <p:spPr>
          <a:xfrm>
            <a:off x="3512160" y="1869840"/>
            <a:ext cx="608760" cy="43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9" name="CustomShape 13"/>
          <p:cNvSpPr/>
          <p:nvPr/>
        </p:nvSpPr>
        <p:spPr>
          <a:xfrm flipV="1">
            <a:off x="3279240" y="2082960"/>
            <a:ext cx="2314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4"/>
          <p:cNvSpPr/>
          <p:nvPr/>
        </p:nvSpPr>
        <p:spPr>
          <a:xfrm>
            <a:off x="3279240" y="2619000"/>
            <a:ext cx="23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5"/>
          <p:cNvSpPr/>
          <p:nvPr/>
        </p:nvSpPr>
        <p:spPr>
          <a:xfrm>
            <a:off x="4170600" y="1883160"/>
            <a:ext cx="430560" cy="405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2" name="CustomShape 16"/>
          <p:cNvSpPr/>
          <p:nvPr/>
        </p:nvSpPr>
        <p:spPr>
          <a:xfrm flipH="1" flipV="1" rot="5400000">
            <a:off x="3027600" y="2829240"/>
            <a:ext cx="50040" cy="1455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7"/>
          <p:cNvSpPr/>
          <p:nvPr/>
        </p:nvSpPr>
        <p:spPr>
          <a:xfrm>
            <a:off x="2766240" y="2378520"/>
            <a:ext cx="263160" cy="23868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8"/>
          <p:cNvSpPr/>
          <p:nvPr/>
        </p:nvSpPr>
        <p:spPr>
          <a:xfrm rot="16200000">
            <a:off x="5685120" y="2156400"/>
            <a:ext cx="2788920" cy="30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45" name="CustomShape 19"/>
          <p:cNvSpPr/>
          <p:nvPr/>
        </p:nvSpPr>
        <p:spPr>
          <a:xfrm rot="10800000">
            <a:off x="3818160" y="1869840"/>
            <a:ext cx="3415680" cy="48960"/>
          </a:xfrm>
          <a:prstGeom prst="bentConnector4">
            <a:avLst>
              <a:gd name="adj1" fmla="val 4443"/>
              <a:gd name="adj2" fmla="val 487050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0"/>
          <p:cNvSpPr/>
          <p:nvPr/>
        </p:nvSpPr>
        <p:spPr>
          <a:xfrm>
            <a:off x="8434440" y="663840"/>
            <a:ext cx="65376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7" name="CustomShape 21"/>
          <p:cNvSpPr/>
          <p:nvPr/>
        </p:nvSpPr>
        <p:spPr>
          <a:xfrm>
            <a:off x="1360800" y="273960"/>
            <a:ext cx="570132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22"/>
          <p:cNvSpPr/>
          <p:nvPr/>
        </p:nvSpPr>
        <p:spPr>
          <a:xfrm>
            <a:off x="7063200" y="273960"/>
            <a:ext cx="202464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CustomShape 23"/>
          <p:cNvSpPr/>
          <p:nvPr/>
        </p:nvSpPr>
        <p:spPr>
          <a:xfrm flipV="1">
            <a:off x="2766240" y="2095200"/>
            <a:ext cx="263160" cy="28008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4"/>
          <p:cNvSpPr/>
          <p:nvPr/>
        </p:nvSpPr>
        <p:spPr>
          <a:xfrm>
            <a:off x="2967840" y="3064320"/>
            <a:ext cx="103500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1" name="CustomShape 25"/>
          <p:cNvSpPr/>
          <p:nvPr/>
        </p:nvSpPr>
        <p:spPr>
          <a:xfrm flipV="1">
            <a:off x="3154320" y="2255400"/>
            <a:ext cx="360" cy="2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6"/>
          <p:cNvSpPr/>
          <p:nvPr/>
        </p:nvSpPr>
        <p:spPr>
          <a:xfrm>
            <a:off x="3512160" y="2378520"/>
            <a:ext cx="608760" cy="43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3" name="CustomShape 27"/>
          <p:cNvSpPr/>
          <p:nvPr/>
        </p:nvSpPr>
        <p:spPr>
          <a:xfrm>
            <a:off x="4165200" y="2391480"/>
            <a:ext cx="457920" cy="405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4" name="CustomShape 28"/>
          <p:cNvSpPr/>
          <p:nvPr/>
        </p:nvSpPr>
        <p:spPr>
          <a:xfrm>
            <a:off x="5001840" y="1713240"/>
            <a:ext cx="642240" cy="1086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5" name="CustomShape 29"/>
          <p:cNvSpPr/>
          <p:nvPr/>
        </p:nvSpPr>
        <p:spPr>
          <a:xfrm>
            <a:off x="5323680" y="280188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0"/>
          <p:cNvSpPr/>
          <p:nvPr/>
        </p:nvSpPr>
        <p:spPr>
          <a:xfrm>
            <a:off x="5019120" y="4063680"/>
            <a:ext cx="6073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57" name="Immagine 55_1" descr=""/>
          <p:cNvPicPr/>
          <p:nvPr/>
        </p:nvPicPr>
        <p:blipFill>
          <a:blip r:embed="rId1"/>
          <a:stretch/>
        </p:blipFill>
        <p:spPr>
          <a:xfrm flipH="1" rot="21504000">
            <a:off x="3942360" y="4032000"/>
            <a:ext cx="426600" cy="573120"/>
          </a:xfrm>
          <a:prstGeom prst="rect">
            <a:avLst/>
          </a:prstGeom>
          <a:ln>
            <a:noFill/>
          </a:ln>
        </p:spPr>
      </p:pic>
      <p:sp>
        <p:nvSpPr>
          <p:cNvPr id="358" name="CustomShape 31"/>
          <p:cNvSpPr/>
          <p:nvPr/>
        </p:nvSpPr>
        <p:spPr>
          <a:xfrm>
            <a:off x="4411080" y="406368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9" name="CustomShape 32"/>
          <p:cNvSpPr/>
          <p:nvPr/>
        </p:nvSpPr>
        <p:spPr>
          <a:xfrm>
            <a:off x="5323680" y="3650040"/>
            <a:ext cx="36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3"/>
          <p:cNvSpPr/>
          <p:nvPr/>
        </p:nvSpPr>
        <p:spPr>
          <a:xfrm>
            <a:off x="4602960" y="2086200"/>
            <a:ext cx="397440" cy="17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4"/>
          <p:cNvSpPr/>
          <p:nvPr/>
        </p:nvSpPr>
        <p:spPr>
          <a:xfrm flipV="1">
            <a:off x="4624920" y="2255760"/>
            <a:ext cx="375120" cy="33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Immagine 92_1" descr=""/>
          <p:cNvPicPr/>
          <p:nvPr/>
        </p:nvPicPr>
        <p:blipFill>
          <a:blip r:embed="rId2"/>
          <a:stretch/>
        </p:blipFill>
        <p:spPr>
          <a:xfrm>
            <a:off x="176400" y="12780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363" name="CustomShape 35"/>
          <p:cNvSpPr/>
          <p:nvPr/>
        </p:nvSpPr>
        <p:spPr>
          <a:xfrm flipH="1" rot="16200000">
            <a:off x="-327240" y="1511640"/>
            <a:ext cx="1619640" cy="13032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6"/>
          <p:cNvSpPr/>
          <p:nvPr/>
        </p:nvSpPr>
        <p:spPr>
          <a:xfrm rot="19719000">
            <a:off x="2056680" y="25074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7"/>
          <p:cNvSpPr/>
          <p:nvPr/>
        </p:nvSpPr>
        <p:spPr>
          <a:xfrm>
            <a:off x="1998720" y="262548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66" name="Immagine 33_1" descr=""/>
          <p:cNvPicPr/>
          <p:nvPr/>
        </p:nvPicPr>
        <p:blipFill>
          <a:blip r:embed="rId3"/>
          <a:stretch/>
        </p:blipFill>
        <p:spPr>
          <a:xfrm>
            <a:off x="3281760" y="2011320"/>
            <a:ext cx="140760" cy="138960"/>
          </a:xfrm>
          <a:prstGeom prst="rect">
            <a:avLst/>
          </a:prstGeom>
          <a:ln>
            <a:noFill/>
          </a:ln>
        </p:spPr>
      </p:pic>
      <p:pic>
        <p:nvPicPr>
          <p:cNvPr id="367" name="Immagine 34_1" descr=""/>
          <p:cNvPicPr/>
          <p:nvPr/>
        </p:nvPicPr>
        <p:blipFill>
          <a:blip r:embed="rId4"/>
          <a:stretch/>
        </p:blipFill>
        <p:spPr>
          <a:xfrm>
            <a:off x="3210480" y="2846880"/>
            <a:ext cx="140760" cy="138960"/>
          </a:xfrm>
          <a:prstGeom prst="rect">
            <a:avLst/>
          </a:prstGeom>
          <a:ln>
            <a:noFill/>
          </a:ln>
        </p:spPr>
      </p:pic>
      <p:sp>
        <p:nvSpPr>
          <p:cNvPr id="368" name="CustomShape 38"/>
          <p:cNvSpPr/>
          <p:nvPr/>
        </p:nvSpPr>
        <p:spPr>
          <a:xfrm>
            <a:off x="3318480" y="2792880"/>
            <a:ext cx="6843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9" name="CustomShape 39"/>
          <p:cNvSpPr/>
          <p:nvPr/>
        </p:nvSpPr>
        <p:spPr>
          <a:xfrm>
            <a:off x="3146040" y="208656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40"/>
          <p:cNvSpPr/>
          <p:nvPr/>
        </p:nvSpPr>
        <p:spPr>
          <a:xfrm rot="19719000">
            <a:off x="4771080" y="20685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1"/>
          <p:cNvSpPr/>
          <p:nvPr/>
        </p:nvSpPr>
        <p:spPr>
          <a:xfrm>
            <a:off x="4550400" y="19861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2" name="CustomShape 42"/>
          <p:cNvSpPr/>
          <p:nvPr/>
        </p:nvSpPr>
        <p:spPr>
          <a:xfrm rot="19719000">
            <a:off x="4796640" y="10807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3"/>
          <p:cNvSpPr/>
          <p:nvPr/>
        </p:nvSpPr>
        <p:spPr>
          <a:xfrm>
            <a:off x="4536000" y="97668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4" name="CustomShape 44"/>
          <p:cNvSpPr/>
          <p:nvPr/>
        </p:nvSpPr>
        <p:spPr>
          <a:xfrm>
            <a:off x="4711680" y="280080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5" name="CustomShape 45"/>
          <p:cNvSpPr/>
          <p:nvPr/>
        </p:nvSpPr>
        <p:spPr>
          <a:xfrm rot="19719000">
            <a:off x="5219280" y="27414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6"/>
          <p:cNvSpPr/>
          <p:nvPr/>
        </p:nvSpPr>
        <p:spPr>
          <a:xfrm>
            <a:off x="5157360" y="3778920"/>
            <a:ext cx="9140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7" name="CustomShape 47"/>
          <p:cNvSpPr/>
          <p:nvPr/>
        </p:nvSpPr>
        <p:spPr>
          <a:xfrm flipV="1">
            <a:off x="2765520" y="1230480"/>
            <a:ext cx="2665440" cy="114336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8"/>
          <p:cNvSpPr/>
          <p:nvPr/>
        </p:nvSpPr>
        <p:spPr>
          <a:xfrm>
            <a:off x="2322000" y="2138760"/>
            <a:ext cx="442440" cy="478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9" name="CustomShape 49"/>
          <p:cNvSpPr/>
          <p:nvPr/>
        </p:nvSpPr>
        <p:spPr>
          <a:xfrm>
            <a:off x="1488960" y="936360"/>
            <a:ext cx="11001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CustomShape 50"/>
          <p:cNvSpPr/>
          <p:nvPr/>
        </p:nvSpPr>
        <p:spPr>
          <a:xfrm flipH="1" rot="5400000">
            <a:off x="1539360" y="2801520"/>
            <a:ext cx="981720" cy="58536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1"/>
          <p:cNvSpPr/>
          <p:nvPr/>
        </p:nvSpPr>
        <p:spPr>
          <a:xfrm>
            <a:off x="1992240" y="2386440"/>
            <a:ext cx="549720" cy="23040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2"/>
          <p:cNvSpPr/>
          <p:nvPr/>
        </p:nvSpPr>
        <p:spPr>
          <a:xfrm flipV="1">
            <a:off x="2544120" y="2376360"/>
            <a:ext cx="2206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53"/>
          <p:cNvSpPr/>
          <p:nvPr/>
        </p:nvSpPr>
        <p:spPr>
          <a:xfrm>
            <a:off x="2039400" y="1487160"/>
            <a:ext cx="5025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54"/>
          <p:cNvSpPr/>
          <p:nvPr/>
        </p:nvSpPr>
        <p:spPr>
          <a:xfrm>
            <a:off x="2544120" y="2139120"/>
            <a:ext cx="2206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55"/>
          <p:cNvSpPr/>
          <p:nvPr/>
        </p:nvSpPr>
        <p:spPr>
          <a:xfrm rot="19719000">
            <a:off x="2192040" y="16488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56"/>
          <p:cNvSpPr/>
          <p:nvPr/>
        </p:nvSpPr>
        <p:spPr>
          <a:xfrm>
            <a:off x="2085120" y="1778760"/>
            <a:ext cx="6948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7" name="CustomShape 57"/>
          <p:cNvSpPr/>
          <p:nvPr/>
        </p:nvSpPr>
        <p:spPr>
          <a:xfrm flipV="1" rot="16200000">
            <a:off x="3119400" y="2805120"/>
            <a:ext cx="291240" cy="21888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58"/>
          <p:cNvSpPr/>
          <p:nvPr/>
        </p:nvSpPr>
        <p:spPr>
          <a:xfrm rot="10800000">
            <a:off x="2040840" y="936360"/>
            <a:ext cx="5228280" cy="799560"/>
          </a:xfrm>
          <a:prstGeom prst="bentConnector4">
            <a:avLst>
              <a:gd name="adj1" fmla="val 2543"/>
              <a:gd name="adj2" fmla="val 1300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59"/>
          <p:cNvSpPr/>
          <p:nvPr/>
        </p:nvSpPr>
        <p:spPr>
          <a:xfrm flipV="1" rot="10800000">
            <a:off x="2544840" y="1827360"/>
            <a:ext cx="4724280" cy="309240"/>
          </a:xfrm>
          <a:prstGeom prst="bentConnector4">
            <a:avLst>
              <a:gd name="adj1" fmla="val 2943"/>
              <a:gd name="adj2" fmla="val -705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60"/>
          <p:cNvSpPr/>
          <p:nvPr/>
        </p:nvSpPr>
        <p:spPr>
          <a:xfrm rot="10800000">
            <a:off x="3376080" y="3387240"/>
            <a:ext cx="3618360" cy="85320"/>
          </a:xfrm>
          <a:prstGeom prst="bentConnector4">
            <a:avLst>
              <a:gd name="adj1" fmla="val 3473"/>
              <a:gd name="adj2" fmla="val -276033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61"/>
          <p:cNvSpPr/>
          <p:nvPr/>
        </p:nvSpPr>
        <p:spPr>
          <a:xfrm>
            <a:off x="5019120" y="309888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2" name="CustomShape 62"/>
          <p:cNvSpPr/>
          <p:nvPr/>
        </p:nvSpPr>
        <p:spPr>
          <a:xfrm>
            <a:off x="5019120" y="3098880"/>
            <a:ext cx="6073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63"/>
          <p:cNvSpPr/>
          <p:nvPr/>
        </p:nvSpPr>
        <p:spPr>
          <a:xfrm>
            <a:off x="5691600" y="3106080"/>
            <a:ext cx="5479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4" name="CustomShape 64"/>
          <p:cNvSpPr/>
          <p:nvPr/>
        </p:nvSpPr>
        <p:spPr>
          <a:xfrm>
            <a:off x="6309000" y="3106440"/>
            <a:ext cx="54792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5"/>
          <a:stretch/>
        </p:blipFill>
        <p:spPr>
          <a:xfrm>
            <a:off x="5043240" y="4804200"/>
            <a:ext cx="716400" cy="9554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96" name="CustomShape 65"/>
          <p:cNvSpPr/>
          <p:nvPr/>
        </p:nvSpPr>
        <p:spPr>
          <a:xfrm flipV="1">
            <a:off x="5760360" y="3655080"/>
            <a:ext cx="204840" cy="1623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" descr=""/>
          <p:cNvPicPr/>
          <p:nvPr/>
        </p:nvPicPr>
        <p:blipFill>
          <a:blip r:embed="rId6"/>
          <a:stretch/>
        </p:blipFill>
        <p:spPr>
          <a:xfrm rot="18000">
            <a:off x="6104520" y="4209840"/>
            <a:ext cx="1843200" cy="2458440"/>
          </a:xfrm>
          <a:prstGeom prst="rect">
            <a:avLst/>
          </a:prstGeom>
          <a:ln>
            <a:noFill/>
          </a:ln>
        </p:spPr>
      </p:pic>
      <p:sp>
        <p:nvSpPr>
          <p:cNvPr id="398" name="CustomShape 66"/>
          <p:cNvSpPr/>
          <p:nvPr/>
        </p:nvSpPr>
        <p:spPr>
          <a:xfrm>
            <a:off x="6583320" y="3657600"/>
            <a:ext cx="448560" cy="552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67"/>
          <p:cNvSpPr/>
          <p:nvPr/>
        </p:nvSpPr>
        <p:spPr>
          <a:xfrm>
            <a:off x="7233840" y="3224160"/>
            <a:ext cx="685080" cy="43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0" name="CustomShape 68"/>
          <p:cNvSpPr/>
          <p:nvPr/>
        </p:nvSpPr>
        <p:spPr>
          <a:xfrm>
            <a:off x="7233840" y="2468880"/>
            <a:ext cx="685080" cy="639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01" name="Immagine 111_0" descr=""/>
          <p:cNvPicPr/>
          <p:nvPr/>
        </p:nvPicPr>
        <p:blipFill>
          <a:blip r:embed="rId7"/>
          <a:stretch/>
        </p:blipFill>
        <p:spPr>
          <a:xfrm>
            <a:off x="6240240" y="4619880"/>
            <a:ext cx="1576440" cy="115812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02" name="CustomShape 69"/>
          <p:cNvSpPr/>
          <p:nvPr/>
        </p:nvSpPr>
        <p:spPr>
          <a:xfrm>
            <a:off x="7920000" y="1554480"/>
            <a:ext cx="1062720" cy="2102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3" name="CustomShape 70"/>
          <p:cNvSpPr/>
          <p:nvPr/>
        </p:nvSpPr>
        <p:spPr>
          <a:xfrm>
            <a:off x="7233840" y="1554120"/>
            <a:ext cx="685080" cy="639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1309320" y="2133000"/>
            <a:ext cx="504360" cy="429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2692080" y="3070800"/>
            <a:ext cx="1790640" cy="1369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5291280" y="692280"/>
            <a:ext cx="839520" cy="6109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RF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16 bits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302400" y="2044440"/>
            <a:ext cx="790200" cy="610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2591640" y="989640"/>
            <a:ext cx="194004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1330920" y="3070440"/>
            <a:ext cx="958320" cy="456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1224360" y="1917720"/>
            <a:ext cx="64836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 rot="16200000">
            <a:off x="5504760" y="2118600"/>
            <a:ext cx="2786760" cy="30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12" name="CustomShape 9"/>
          <p:cNvSpPr/>
          <p:nvPr/>
        </p:nvSpPr>
        <p:spPr>
          <a:xfrm>
            <a:off x="7956000" y="994320"/>
            <a:ext cx="1005120" cy="1573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3" name="CustomShape 10"/>
          <p:cNvSpPr/>
          <p:nvPr/>
        </p:nvSpPr>
        <p:spPr>
          <a:xfrm>
            <a:off x="1183680" y="237600"/>
            <a:ext cx="5697000" cy="4476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11"/>
          <p:cNvSpPr/>
          <p:nvPr/>
        </p:nvSpPr>
        <p:spPr>
          <a:xfrm>
            <a:off x="6881760" y="237600"/>
            <a:ext cx="2023200" cy="3510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12"/>
          <p:cNvSpPr/>
          <p:nvPr/>
        </p:nvSpPr>
        <p:spPr>
          <a:xfrm>
            <a:off x="2968560" y="3935160"/>
            <a:ext cx="1445400" cy="3225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10K – 32 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6" name="CustomShape 13"/>
          <p:cNvSpPr/>
          <p:nvPr/>
        </p:nvSpPr>
        <p:spPr>
          <a:xfrm>
            <a:off x="2975760" y="3331440"/>
            <a:ext cx="539640" cy="4302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CIC-IQ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7" name="CustomShape 14"/>
          <p:cNvSpPr/>
          <p:nvPr/>
        </p:nvSpPr>
        <p:spPr>
          <a:xfrm>
            <a:off x="3935160" y="3344760"/>
            <a:ext cx="450000" cy="405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FIR-IQ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8" name="CustomShape 15"/>
          <p:cNvSpPr/>
          <p:nvPr/>
        </p:nvSpPr>
        <p:spPr>
          <a:xfrm>
            <a:off x="4643640" y="2796480"/>
            <a:ext cx="753840" cy="3654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 / LSB / USB DEMOD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9" name="CustomShape 16"/>
          <p:cNvSpPr/>
          <p:nvPr/>
        </p:nvSpPr>
        <p:spPr>
          <a:xfrm>
            <a:off x="4816080" y="4989240"/>
            <a:ext cx="76428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20" name="Immagine 55_2" descr=""/>
          <p:cNvPicPr/>
          <p:nvPr/>
        </p:nvPicPr>
        <p:blipFill>
          <a:blip r:embed="rId1"/>
          <a:stretch/>
        </p:blipFill>
        <p:spPr>
          <a:xfrm flipH="1" rot="21504000">
            <a:off x="3737160" y="4994640"/>
            <a:ext cx="426240" cy="572760"/>
          </a:xfrm>
          <a:prstGeom prst="rect">
            <a:avLst/>
          </a:prstGeom>
          <a:ln>
            <a:noFill/>
          </a:ln>
        </p:spPr>
      </p:pic>
      <p:sp>
        <p:nvSpPr>
          <p:cNvPr id="421" name="CustomShape 17"/>
          <p:cNvSpPr/>
          <p:nvPr/>
        </p:nvSpPr>
        <p:spPr>
          <a:xfrm>
            <a:off x="4209480" y="4989600"/>
            <a:ext cx="60660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422" name="Immagine 92_2" descr=""/>
          <p:cNvPicPr/>
          <p:nvPr/>
        </p:nvPicPr>
        <p:blipFill>
          <a:blip r:embed="rId2"/>
          <a:stretch/>
        </p:blipFill>
        <p:spPr>
          <a:xfrm>
            <a:off x="365760" y="182880"/>
            <a:ext cx="477720" cy="637200"/>
          </a:xfrm>
          <a:prstGeom prst="rect">
            <a:avLst/>
          </a:prstGeom>
          <a:ln>
            <a:noFill/>
          </a:ln>
        </p:spPr>
      </p:pic>
      <p:sp>
        <p:nvSpPr>
          <p:cNvPr id="423" name="CustomShape 18"/>
          <p:cNvSpPr/>
          <p:nvPr/>
        </p:nvSpPr>
        <p:spPr>
          <a:xfrm rot="19719000">
            <a:off x="1715760" y="2249640"/>
            <a:ext cx="24948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9"/>
          <p:cNvSpPr/>
          <p:nvPr/>
        </p:nvSpPr>
        <p:spPr>
          <a:xfrm>
            <a:off x="1694160" y="2522520"/>
            <a:ext cx="55368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5" name="CustomShape 20"/>
          <p:cNvSpPr/>
          <p:nvPr/>
        </p:nvSpPr>
        <p:spPr>
          <a:xfrm rot="19719000">
            <a:off x="4699440" y="11034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1"/>
          <p:cNvSpPr/>
          <p:nvPr/>
        </p:nvSpPr>
        <p:spPr>
          <a:xfrm>
            <a:off x="4435560" y="1275120"/>
            <a:ext cx="55404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(13)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7" name="CustomShape 22"/>
          <p:cNvSpPr/>
          <p:nvPr/>
        </p:nvSpPr>
        <p:spPr>
          <a:xfrm>
            <a:off x="5061240" y="3253320"/>
            <a:ext cx="522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8" name="CustomShape 23"/>
          <p:cNvSpPr/>
          <p:nvPr/>
        </p:nvSpPr>
        <p:spPr>
          <a:xfrm rot="19719000">
            <a:off x="4847400" y="32547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4"/>
          <p:cNvSpPr/>
          <p:nvPr/>
        </p:nvSpPr>
        <p:spPr>
          <a:xfrm>
            <a:off x="4574880" y="4532760"/>
            <a:ext cx="84096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 16(16)x2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0" name="CustomShape 25"/>
          <p:cNvSpPr/>
          <p:nvPr/>
        </p:nvSpPr>
        <p:spPr>
          <a:xfrm>
            <a:off x="1311480" y="899640"/>
            <a:ext cx="1099440" cy="5493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1" name="CustomShape 26"/>
          <p:cNvSpPr/>
          <p:nvPr/>
        </p:nvSpPr>
        <p:spPr>
          <a:xfrm rot="19719000">
            <a:off x="1832040" y="161028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7"/>
          <p:cNvSpPr/>
          <p:nvPr/>
        </p:nvSpPr>
        <p:spPr>
          <a:xfrm>
            <a:off x="1977120" y="1741320"/>
            <a:ext cx="55404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3" name="CustomShape 28"/>
          <p:cNvSpPr/>
          <p:nvPr/>
        </p:nvSpPr>
        <p:spPr>
          <a:xfrm>
            <a:off x="4757760" y="3617280"/>
            <a:ext cx="606960" cy="2757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4" name="CustomShape 29"/>
          <p:cNvSpPr/>
          <p:nvPr/>
        </p:nvSpPr>
        <p:spPr>
          <a:xfrm>
            <a:off x="5433120" y="4073400"/>
            <a:ext cx="799560" cy="5497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5" name="CustomShape 30"/>
          <p:cNvSpPr/>
          <p:nvPr/>
        </p:nvSpPr>
        <p:spPr>
          <a:xfrm>
            <a:off x="6232680" y="4084560"/>
            <a:ext cx="640080" cy="5497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3"/>
          <a:stretch/>
        </p:blipFill>
        <p:spPr>
          <a:xfrm>
            <a:off x="5854320" y="5628960"/>
            <a:ext cx="716040" cy="95472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437" name="" descr=""/>
          <p:cNvPicPr/>
          <p:nvPr/>
        </p:nvPicPr>
        <p:blipFill>
          <a:blip r:embed="rId4"/>
          <a:stretch/>
        </p:blipFill>
        <p:spPr>
          <a:xfrm rot="18000">
            <a:off x="6921360" y="3845880"/>
            <a:ext cx="2146320" cy="2862360"/>
          </a:xfrm>
          <a:prstGeom prst="rect">
            <a:avLst/>
          </a:prstGeom>
          <a:ln>
            <a:noFill/>
          </a:ln>
        </p:spPr>
      </p:pic>
      <p:sp>
        <p:nvSpPr>
          <p:cNvPr id="438" name="CustomShape 31"/>
          <p:cNvSpPr/>
          <p:nvPr/>
        </p:nvSpPr>
        <p:spPr>
          <a:xfrm>
            <a:off x="7052400" y="3185640"/>
            <a:ext cx="68436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9" name="CustomShape 32"/>
          <p:cNvSpPr/>
          <p:nvPr/>
        </p:nvSpPr>
        <p:spPr>
          <a:xfrm>
            <a:off x="7053480" y="2547360"/>
            <a:ext cx="684360" cy="638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0" name="CustomShape 33"/>
          <p:cNvSpPr/>
          <p:nvPr/>
        </p:nvSpPr>
        <p:spPr>
          <a:xfrm>
            <a:off x="7737840" y="1517400"/>
            <a:ext cx="1062000" cy="2100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1" name="CustomShape 34"/>
          <p:cNvSpPr/>
          <p:nvPr/>
        </p:nvSpPr>
        <p:spPr>
          <a:xfrm>
            <a:off x="7052400" y="1517040"/>
            <a:ext cx="684360" cy="548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2" name="CustomShape 35"/>
          <p:cNvSpPr/>
          <p:nvPr/>
        </p:nvSpPr>
        <p:spPr>
          <a:xfrm>
            <a:off x="2692440" y="1785240"/>
            <a:ext cx="1790640" cy="12373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 DDC (Zoom FFT)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3" name="CustomShape 36"/>
          <p:cNvSpPr/>
          <p:nvPr/>
        </p:nvSpPr>
        <p:spPr>
          <a:xfrm>
            <a:off x="3174840" y="2613600"/>
            <a:ext cx="1307880" cy="3229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2K – 32 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4" name="CustomShape 37"/>
          <p:cNvSpPr/>
          <p:nvPr/>
        </p:nvSpPr>
        <p:spPr>
          <a:xfrm>
            <a:off x="3155400" y="2090520"/>
            <a:ext cx="847800" cy="4312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CIC - 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5" name="CustomShape 38"/>
          <p:cNvSpPr/>
          <p:nvPr/>
        </p:nvSpPr>
        <p:spPr>
          <a:xfrm>
            <a:off x="4003920" y="2100600"/>
            <a:ext cx="457560" cy="42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FIR–IQ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6" name="CustomShape 39"/>
          <p:cNvSpPr/>
          <p:nvPr/>
        </p:nvSpPr>
        <p:spPr>
          <a:xfrm>
            <a:off x="5306040" y="1334520"/>
            <a:ext cx="839520" cy="6397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FT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 x 16384 x 16 bits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CustomShape 40"/>
          <p:cNvSpPr/>
          <p:nvPr/>
        </p:nvSpPr>
        <p:spPr>
          <a:xfrm>
            <a:off x="2838600" y="2218320"/>
            <a:ext cx="31608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CustomShape 41"/>
          <p:cNvSpPr/>
          <p:nvPr/>
        </p:nvSpPr>
        <p:spPr>
          <a:xfrm>
            <a:off x="2659680" y="3436200"/>
            <a:ext cx="31572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CustomShape 42"/>
          <p:cNvSpPr/>
          <p:nvPr/>
        </p:nvSpPr>
        <p:spPr>
          <a:xfrm>
            <a:off x="3448080" y="3421800"/>
            <a:ext cx="539640" cy="3394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Ampl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X1-1024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0" name="CustomShape 43"/>
          <p:cNvSpPr/>
          <p:nvPr/>
        </p:nvSpPr>
        <p:spPr>
          <a:xfrm flipH="1" flipV="1">
            <a:off x="2817000" y="3738600"/>
            <a:ext cx="151200" cy="356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4"/>
          <p:cNvSpPr/>
          <p:nvPr/>
        </p:nvSpPr>
        <p:spPr>
          <a:xfrm>
            <a:off x="2016720" y="2149560"/>
            <a:ext cx="478800" cy="4294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2" name="CustomShape 45"/>
          <p:cNvSpPr/>
          <p:nvPr/>
        </p:nvSpPr>
        <p:spPr>
          <a:xfrm>
            <a:off x="1814760" y="2347920"/>
            <a:ext cx="3200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6"/>
          <p:cNvSpPr/>
          <p:nvPr/>
        </p:nvSpPr>
        <p:spPr>
          <a:xfrm>
            <a:off x="1861560" y="1449720"/>
            <a:ext cx="453240" cy="69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7"/>
          <p:cNvSpPr/>
          <p:nvPr/>
        </p:nvSpPr>
        <p:spPr>
          <a:xfrm flipH="1" flipV="1">
            <a:off x="1560240" y="2562480"/>
            <a:ext cx="248400" cy="5068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8"/>
          <p:cNvSpPr/>
          <p:nvPr/>
        </p:nvSpPr>
        <p:spPr>
          <a:xfrm flipV="1">
            <a:off x="2495880" y="1195200"/>
            <a:ext cx="2755440" cy="1167840"/>
          </a:xfrm>
          <a:prstGeom prst="curvedConnector3">
            <a:avLst>
              <a:gd name="adj1" fmla="val 4633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9"/>
          <p:cNvSpPr/>
          <p:nvPr/>
        </p:nvSpPr>
        <p:spPr>
          <a:xfrm>
            <a:off x="2495880" y="2364480"/>
            <a:ext cx="320760" cy="10710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50"/>
          <p:cNvSpPr/>
          <p:nvPr/>
        </p:nvSpPr>
        <p:spPr>
          <a:xfrm>
            <a:off x="2496240" y="2364480"/>
            <a:ext cx="3416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1"/>
          <p:cNvSpPr/>
          <p:nvPr/>
        </p:nvSpPr>
        <p:spPr>
          <a:xfrm flipV="1">
            <a:off x="1094040" y="2346840"/>
            <a:ext cx="214920" cy="18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52"/>
          <p:cNvSpPr/>
          <p:nvPr/>
        </p:nvSpPr>
        <p:spPr>
          <a:xfrm>
            <a:off x="1194120" y="5446080"/>
            <a:ext cx="1301400" cy="7934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Configurable from / readable from /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write to /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PS (CPU)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0" name="CustomShape 53"/>
          <p:cNvSpPr/>
          <p:nvPr/>
        </p:nvSpPr>
        <p:spPr>
          <a:xfrm flipH="1" flipV="1">
            <a:off x="2997000" y="2521440"/>
            <a:ext cx="177120" cy="252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61" name="Line 54"/>
          <p:cNvCxnSpPr>
            <a:stCxn id="434" idx="2"/>
            <a:endCxn id="436" idx="1"/>
          </p:cNvCxnSpPr>
          <p:nvPr/>
        </p:nvCxnSpPr>
        <p:spPr>
          <a:xfrm>
            <a:off x="5832720" y="4623120"/>
            <a:ext cx="21960" cy="14835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62" name="Line 55"/>
          <p:cNvCxnSpPr>
            <a:stCxn id="418" idx="2"/>
            <a:endCxn id="433" idx="0"/>
          </p:cNvCxnSpPr>
          <p:nvPr/>
        </p:nvCxnSpPr>
        <p:spPr>
          <a:xfrm>
            <a:off x="5020560" y="3161880"/>
            <a:ext cx="41040" cy="4557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63" name="Line 56"/>
          <p:cNvCxnSpPr>
            <a:stCxn id="417" idx="3"/>
            <a:endCxn id="418" idx="0"/>
          </p:cNvCxnSpPr>
          <p:nvPr/>
        </p:nvCxnSpPr>
        <p:spPr>
          <a:xfrm flipV="1">
            <a:off x="4385160" y="2796480"/>
            <a:ext cx="635760" cy="7509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64" name="Line 57"/>
          <p:cNvCxnSpPr>
            <a:stCxn id="433" idx="2"/>
            <a:endCxn id="419" idx="0"/>
          </p:cNvCxnSpPr>
          <p:nvPr/>
        </p:nvCxnSpPr>
        <p:spPr>
          <a:xfrm>
            <a:off x="5061240" y="3893040"/>
            <a:ext cx="137160" cy="10965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65" name="CustomShape 58"/>
          <p:cNvSpPr/>
          <p:nvPr/>
        </p:nvSpPr>
        <p:spPr>
          <a:xfrm>
            <a:off x="5864040" y="2065680"/>
            <a:ext cx="880920" cy="456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 → DMA</a:t>
            </a:r>
            <a:endParaRPr b="0" lang="en-US" sz="800" spc="-1" strike="noStrike">
              <a:latin typeface="Arial"/>
            </a:endParaRPr>
          </a:p>
        </p:txBody>
      </p:sp>
      <p:cxnSp>
        <p:nvCxnSpPr>
          <p:cNvPr id="466" name="Line 59"/>
          <p:cNvCxnSpPr>
            <a:stCxn id="433" idx="2"/>
            <a:endCxn id="465" idx="1"/>
          </p:cNvCxnSpPr>
          <p:nvPr/>
        </p:nvCxnSpPr>
        <p:spPr>
          <a:xfrm flipV="1">
            <a:off x="5061240" y="2293920"/>
            <a:ext cx="803160" cy="15994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67" name="CustomShape 60"/>
          <p:cNvSpPr/>
          <p:nvPr/>
        </p:nvSpPr>
        <p:spPr>
          <a:xfrm>
            <a:off x="7053480" y="2066760"/>
            <a:ext cx="684360" cy="480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xlnx-i2s-snd-card</a:t>
            </a:r>
            <a:endParaRPr b="0" lang="en-US" sz="800" spc="-1" strike="noStrike">
              <a:latin typeface="Arial"/>
            </a:endParaRPr>
          </a:p>
        </p:txBody>
      </p:sp>
      <p:cxnSp>
        <p:nvCxnSpPr>
          <p:cNvPr id="468" name="Line 61"/>
          <p:cNvCxnSpPr>
            <a:stCxn id="435" idx="2"/>
          </p:cNvCxnSpPr>
          <p:nvPr/>
        </p:nvCxnSpPr>
        <p:spPr>
          <a:xfrm>
            <a:off x="6552720" y="4634280"/>
            <a:ext cx="579960" cy="3495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69" name="Line 62"/>
          <p:cNvCxnSpPr>
            <a:stCxn id="438" idx="1"/>
            <a:endCxn id="435" idx="0"/>
          </p:cNvCxnSpPr>
          <p:nvPr/>
        </p:nvCxnSpPr>
        <p:spPr>
          <a:xfrm flipH="1">
            <a:off x="6552720" y="3401640"/>
            <a:ext cx="500040" cy="6832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70" name="Line 63"/>
          <p:cNvCxnSpPr>
            <a:stCxn id="445" idx="3"/>
            <a:endCxn id="446" idx="1"/>
          </p:cNvCxnSpPr>
          <p:nvPr/>
        </p:nvCxnSpPr>
        <p:spPr>
          <a:xfrm flipV="1">
            <a:off x="4461480" y="1654200"/>
            <a:ext cx="844920" cy="6573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71" name="Line 64"/>
          <p:cNvCxnSpPr>
            <a:stCxn id="439" idx="1"/>
            <a:endCxn id="434" idx="0"/>
          </p:cNvCxnSpPr>
          <p:nvPr/>
        </p:nvCxnSpPr>
        <p:spPr>
          <a:xfrm flipH="1">
            <a:off x="5832720" y="2866320"/>
            <a:ext cx="1221120" cy="12074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472" name="" descr=""/>
          <p:cNvPicPr/>
          <p:nvPr/>
        </p:nvPicPr>
        <p:blipFill>
          <a:blip r:embed="rId5"/>
          <a:stretch/>
        </p:blipFill>
        <p:spPr>
          <a:xfrm>
            <a:off x="7132320" y="4297680"/>
            <a:ext cx="1807560" cy="1371600"/>
          </a:xfrm>
          <a:prstGeom prst="rect">
            <a:avLst/>
          </a:prstGeom>
          <a:ln>
            <a:noFill/>
          </a:ln>
        </p:spPr>
      </p:pic>
      <p:sp>
        <p:nvSpPr>
          <p:cNvPr id="473" name="CustomShape 65"/>
          <p:cNvSpPr/>
          <p:nvPr/>
        </p:nvSpPr>
        <p:spPr>
          <a:xfrm flipH="1" flipV="1">
            <a:off x="1560600" y="2562480"/>
            <a:ext cx="248400" cy="5068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4" name="Line 66"/>
          <p:cNvCxnSpPr>
            <a:stCxn id="422" idx="2"/>
            <a:endCxn id="407" idx="1"/>
          </p:cNvCxnSpPr>
          <p:nvPr/>
        </p:nvCxnSpPr>
        <p:spPr>
          <a:xfrm flipH="1">
            <a:off x="302400" y="820080"/>
            <a:ext cx="302400" cy="153000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2035440" y="110232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224240" y="1102320"/>
            <a:ext cx="89064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2827800" y="1409040"/>
            <a:ext cx="779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4"/>
          <p:cNvSpPr/>
          <p:nvPr/>
        </p:nvSpPr>
        <p:spPr>
          <a:xfrm>
            <a:off x="615240" y="109332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1407240" y="1400040"/>
            <a:ext cx="6271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6"/>
          <p:cNvSpPr/>
          <p:nvPr/>
        </p:nvSpPr>
        <p:spPr>
          <a:xfrm>
            <a:off x="2883600" y="1193400"/>
            <a:ext cx="8197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1" name="CustomShape 7"/>
          <p:cNvSpPr/>
          <p:nvPr/>
        </p:nvSpPr>
        <p:spPr>
          <a:xfrm>
            <a:off x="2138040" y="3042000"/>
            <a:ext cx="58608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 flipV="1">
            <a:off x="2431440" y="1713240"/>
            <a:ext cx="3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9"/>
          <p:cNvSpPr/>
          <p:nvPr/>
        </p:nvSpPr>
        <p:spPr>
          <a:xfrm>
            <a:off x="1401840" y="923400"/>
            <a:ext cx="8197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 rot="16200000">
            <a:off x="3881880" y="2335680"/>
            <a:ext cx="2788920" cy="30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5535720" y="1987920"/>
            <a:ext cx="462600" cy="510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6" name="CustomShape 12"/>
          <p:cNvSpPr/>
          <p:nvPr/>
        </p:nvSpPr>
        <p:spPr>
          <a:xfrm>
            <a:off x="6054480" y="213120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7" name="CustomShape 13"/>
          <p:cNvSpPr/>
          <p:nvPr/>
        </p:nvSpPr>
        <p:spPr>
          <a:xfrm>
            <a:off x="1528200" y="408240"/>
            <a:ext cx="374580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8" name="CustomShape 14"/>
          <p:cNvSpPr/>
          <p:nvPr/>
        </p:nvSpPr>
        <p:spPr>
          <a:xfrm>
            <a:off x="5290920" y="403920"/>
            <a:ext cx="100044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CustomShape 15"/>
          <p:cNvSpPr/>
          <p:nvPr/>
        </p:nvSpPr>
        <p:spPr>
          <a:xfrm>
            <a:off x="6651720" y="213120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0" name="CustomShape 16"/>
          <p:cNvSpPr/>
          <p:nvPr/>
        </p:nvSpPr>
        <p:spPr>
          <a:xfrm>
            <a:off x="6944760" y="1179720"/>
            <a:ext cx="1766880" cy="1901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CustomShape 17"/>
          <p:cNvSpPr/>
          <p:nvPr/>
        </p:nvSpPr>
        <p:spPr>
          <a:xfrm>
            <a:off x="7447680" y="1954800"/>
            <a:ext cx="761400" cy="693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2" name="CustomShape 18"/>
          <p:cNvSpPr/>
          <p:nvPr/>
        </p:nvSpPr>
        <p:spPr>
          <a:xfrm flipH="1" flipV="1">
            <a:off x="1008000" y="1704240"/>
            <a:ext cx="1419120" cy="13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Immagine 26" descr=""/>
          <p:cNvPicPr/>
          <p:nvPr/>
        </p:nvPicPr>
        <p:blipFill>
          <a:blip r:embed="rId1"/>
          <a:stretch/>
        </p:blipFill>
        <p:spPr>
          <a:xfrm>
            <a:off x="217440" y="28404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494" name="CustomShape 19"/>
          <p:cNvSpPr/>
          <p:nvPr/>
        </p:nvSpPr>
        <p:spPr>
          <a:xfrm>
            <a:off x="456840" y="923400"/>
            <a:ext cx="15660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0"/>
          <p:cNvSpPr/>
          <p:nvPr/>
        </p:nvSpPr>
        <p:spPr>
          <a:xfrm>
            <a:off x="3427560" y="2723760"/>
            <a:ext cx="89064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6" name="CustomShape 21"/>
          <p:cNvSpPr/>
          <p:nvPr/>
        </p:nvSpPr>
        <p:spPr>
          <a:xfrm flipV="1">
            <a:off x="3873600" y="1646280"/>
            <a:ext cx="360" cy="107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2"/>
          <p:cNvSpPr/>
          <p:nvPr/>
        </p:nvSpPr>
        <p:spPr>
          <a:xfrm>
            <a:off x="3607920" y="1179360"/>
            <a:ext cx="529920" cy="467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8" name="CustomShape 23"/>
          <p:cNvSpPr/>
          <p:nvPr/>
        </p:nvSpPr>
        <p:spPr>
          <a:xfrm flipV="1">
            <a:off x="4139640" y="1406880"/>
            <a:ext cx="838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4"/>
          <p:cNvSpPr/>
          <p:nvPr/>
        </p:nvSpPr>
        <p:spPr>
          <a:xfrm>
            <a:off x="5115960" y="1408680"/>
            <a:ext cx="418320" cy="83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5"/>
          <p:cNvSpPr/>
          <p:nvPr/>
        </p:nvSpPr>
        <p:spPr>
          <a:xfrm rot="5400000">
            <a:off x="4403160" y="1970280"/>
            <a:ext cx="835560" cy="189288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6"/>
          <p:cNvSpPr/>
          <p:nvPr/>
        </p:nvSpPr>
        <p:spPr>
          <a:xfrm>
            <a:off x="3786120" y="3366720"/>
            <a:ext cx="1179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2" name="CustomShape 27"/>
          <p:cNvSpPr/>
          <p:nvPr/>
        </p:nvSpPr>
        <p:spPr>
          <a:xfrm flipV="1">
            <a:off x="3873600" y="1409760"/>
            <a:ext cx="264600" cy="23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8"/>
          <p:cNvSpPr/>
          <p:nvPr/>
        </p:nvSpPr>
        <p:spPr>
          <a:xfrm>
            <a:off x="3607920" y="1414080"/>
            <a:ext cx="52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9"/>
          <p:cNvSpPr/>
          <p:nvPr/>
        </p:nvSpPr>
        <p:spPr>
          <a:xfrm rot="6904200">
            <a:off x="6933600" y="3558240"/>
            <a:ext cx="938880" cy="26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05" name="Immagine 111" descr=""/>
          <p:cNvPicPr/>
          <p:nvPr/>
        </p:nvPicPr>
        <p:blipFill>
          <a:blip r:embed="rId2"/>
          <a:stretch/>
        </p:blipFill>
        <p:spPr>
          <a:xfrm>
            <a:off x="5335560" y="4034160"/>
            <a:ext cx="3710520" cy="2726640"/>
          </a:xfrm>
          <a:prstGeom prst="rect">
            <a:avLst/>
          </a:prstGeom>
          <a:ln>
            <a:noFill/>
          </a:ln>
        </p:spPr>
      </p:pic>
      <p:pic>
        <p:nvPicPr>
          <p:cNvPr id="506" name="Immagine 113" descr=""/>
          <p:cNvPicPr/>
          <p:nvPr/>
        </p:nvPicPr>
        <p:blipFill>
          <a:blip r:embed="rId3"/>
          <a:stretch/>
        </p:blipFill>
        <p:spPr>
          <a:xfrm>
            <a:off x="1253160" y="4007880"/>
            <a:ext cx="3868920" cy="286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2035440" y="110232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4224240" y="1102320"/>
            <a:ext cx="89064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2827800" y="1409040"/>
            <a:ext cx="7790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4"/>
          <p:cNvSpPr/>
          <p:nvPr/>
        </p:nvSpPr>
        <p:spPr>
          <a:xfrm>
            <a:off x="615240" y="1093320"/>
            <a:ext cx="79056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1407240" y="1400040"/>
            <a:ext cx="6271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6"/>
          <p:cNvSpPr/>
          <p:nvPr/>
        </p:nvSpPr>
        <p:spPr>
          <a:xfrm>
            <a:off x="2883600" y="1193400"/>
            <a:ext cx="8197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3" name="CustomShape 7"/>
          <p:cNvSpPr/>
          <p:nvPr/>
        </p:nvSpPr>
        <p:spPr>
          <a:xfrm>
            <a:off x="2138040" y="3042000"/>
            <a:ext cx="58608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4" name="CustomShape 8"/>
          <p:cNvSpPr/>
          <p:nvPr/>
        </p:nvSpPr>
        <p:spPr>
          <a:xfrm flipV="1">
            <a:off x="2431440" y="1713240"/>
            <a:ext cx="3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9"/>
          <p:cNvSpPr/>
          <p:nvPr/>
        </p:nvSpPr>
        <p:spPr>
          <a:xfrm>
            <a:off x="1401840" y="923400"/>
            <a:ext cx="81972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6" name="CustomShape 10"/>
          <p:cNvSpPr/>
          <p:nvPr/>
        </p:nvSpPr>
        <p:spPr>
          <a:xfrm rot="16200000">
            <a:off x="3881880" y="2335680"/>
            <a:ext cx="2788920" cy="30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517" name="CustomShape 11"/>
          <p:cNvSpPr/>
          <p:nvPr/>
        </p:nvSpPr>
        <p:spPr>
          <a:xfrm>
            <a:off x="5535720" y="1987920"/>
            <a:ext cx="462600" cy="510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8" name="CustomShape 12"/>
          <p:cNvSpPr/>
          <p:nvPr/>
        </p:nvSpPr>
        <p:spPr>
          <a:xfrm>
            <a:off x="6054480" y="213120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9" name="CustomShape 13"/>
          <p:cNvSpPr/>
          <p:nvPr/>
        </p:nvSpPr>
        <p:spPr>
          <a:xfrm>
            <a:off x="1528200" y="408240"/>
            <a:ext cx="374580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14"/>
          <p:cNvSpPr/>
          <p:nvPr/>
        </p:nvSpPr>
        <p:spPr>
          <a:xfrm>
            <a:off x="5290920" y="403920"/>
            <a:ext cx="1000440" cy="3513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15"/>
          <p:cNvSpPr/>
          <p:nvPr/>
        </p:nvSpPr>
        <p:spPr>
          <a:xfrm>
            <a:off x="6651720" y="2131200"/>
            <a:ext cx="547200" cy="34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2" name="CustomShape 16"/>
          <p:cNvSpPr/>
          <p:nvPr/>
        </p:nvSpPr>
        <p:spPr>
          <a:xfrm>
            <a:off x="6944760" y="1179720"/>
            <a:ext cx="1766880" cy="1901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3" name="CustomShape 17"/>
          <p:cNvSpPr/>
          <p:nvPr/>
        </p:nvSpPr>
        <p:spPr>
          <a:xfrm>
            <a:off x="7447680" y="1954800"/>
            <a:ext cx="761400" cy="693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4" name="CustomShape 18"/>
          <p:cNvSpPr/>
          <p:nvPr/>
        </p:nvSpPr>
        <p:spPr>
          <a:xfrm flipH="1" flipV="1">
            <a:off x="1008000" y="1704240"/>
            <a:ext cx="1419120" cy="13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5" name="Immagine 26_1" descr=""/>
          <p:cNvPicPr/>
          <p:nvPr/>
        </p:nvPicPr>
        <p:blipFill>
          <a:blip r:embed="rId1"/>
          <a:stretch/>
        </p:blipFill>
        <p:spPr>
          <a:xfrm>
            <a:off x="217440" y="28404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526" name="CustomShape 19"/>
          <p:cNvSpPr/>
          <p:nvPr/>
        </p:nvSpPr>
        <p:spPr>
          <a:xfrm>
            <a:off x="456840" y="923400"/>
            <a:ext cx="15660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0"/>
          <p:cNvSpPr/>
          <p:nvPr/>
        </p:nvSpPr>
        <p:spPr>
          <a:xfrm>
            <a:off x="3427560" y="2723760"/>
            <a:ext cx="890640" cy="61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8" name="CustomShape 21"/>
          <p:cNvSpPr/>
          <p:nvPr/>
        </p:nvSpPr>
        <p:spPr>
          <a:xfrm flipV="1">
            <a:off x="3873600" y="1646280"/>
            <a:ext cx="360" cy="107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22"/>
          <p:cNvSpPr/>
          <p:nvPr/>
        </p:nvSpPr>
        <p:spPr>
          <a:xfrm>
            <a:off x="3607920" y="1179360"/>
            <a:ext cx="529920" cy="467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0" name="CustomShape 23"/>
          <p:cNvSpPr/>
          <p:nvPr/>
        </p:nvSpPr>
        <p:spPr>
          <a:xfrm flipV="1">
            <a:off x="4139640" y="1406880"/>
            <a:ext cx="838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4"/>
          <p:cNvSpPr/>
          <p:nvPr/>
        </p:nvSpPr>
        <p:spPr>
          <a:xfrm>
            <a:off x="5115960" y="1408680"/>
            <a:ext cx="418320" cy="83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5"/>
          <p:cNvSpPr/>
          <p:nvPr/>
        </p:nvSpPr>
        <p:spPr>
          <a:xfrm rot="5400000">
            <a:off x="4403160" y="1970280"/>
            <a:ext cx="835560" cy="189288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6"/>
          <p:cNvSpPr/>
          <p:nvPr/>
        </p:nvSpPr>
        <p:spPr>
          <a:xfrm>
            <a:off x="3786120" y="3366720"/>
            <a:ext cx="1179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4" name="CustomShape 27"/>
          <p:cNvSpPr/>
          <p:nvPr/>
        </p:nvSpPr>
        <p:spPr>
          <a:xfrm flipV="1">
            <a:off x="3873600" y="1409760"/>
            <a:ext cx="264600" cy="23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8"/>
          <p:cNvSpPr/>
          <p:nvPr/>
        </p:nvSpPr>
        <p:spPr>
          <a:xfrm>
            <a:off x="3607920" y="1414080"/>
            <a:ext cx="529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9"/>
          <p:cNvSpPr/>
          <p:nvPr/>
        </p:nvSpPr>
        <p:spPr>
          <a:xfrm rot="6904200">
            <a:off x="6933600" y="3558240"/>
            <a:ext cx="938880" cy="26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Immagine 111_1" descr=""/>
          <p:cNvPicPr/>
          <p:nvPr/>
        </p:nvPicPr>
        <p:blipFill>
          <a:blip r:embed="rId2"/>
          <a:stretch/>
        </p:blipFill>
        <p:spPr>
          <a:xfrm>
            <a:off x="5335560" y="4034160"/>
            <a:ext cx="3710520" cy="2726640"/>
          </a:xfrm>
          <a:prstGeom prst="rect">
            <a:avLst/>
          </a:prstGeom>
          <a:ln>
            <a:noFill/>
          </a:ln>
        </p:spPr>
      </p:pic>
      <p:pic>
        <p:nvPicPr>
          <p:cNvPr id="538" name="Immagine 113_1" descr=""/>
          <p:cNvPicPr/>
          <p:nvPr/>
        </p:nvPicPr>
        <p:blipFill>
          <a:blip r:embed="rId3"/>
          <a:stretch/>
        </p:blipFill>
        <p:spPr>
          <a:xfrm>
            <a:off x="1253160" y="4007880"/>
            <a:ext cx="3868920" cy="286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magine 4" descr=""/>
          <p:cNvPicPr/>
          <p:nvPr/>
        </p:nvPicPr>
        <p:blipFill>
          <a:blip r:embed="rId1"/>
          <a:stretch/>
        </p:blipFill>
        <p:spPr>
          <a:xfrm>
            <a:off x="779040" y="1460160"/>
            <a:ext cx="6860160" cy="3299400"/>
          </a:xfrm>
          <a:prstGeom prst="rect">
            <a:avLst/>
          </a:prstGeom>
          <a:ln>
            <a:noFill/>
          </a:ln>
        </p:spPr>
      </p:pic>
      <p:sp>
        <p:nvSpPr>
          <p:cNvPr id="540" name="CustomShape 1"/>
          <p:cNvSpPr/>
          <p:nvPr/>
        </p:nvSpPr>
        <p:spPr>
          <a:xfrm>
            <a:off x="-817560" y="332280"/>
            <a:ext cx="7878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2813040" y="4921920"/>
            <a:ext cx="6177960" cy="11552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779040" y="4934160"/>
            <a:ext cx="2831400" cy="17946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magine 4" descr=""/>
          <p:cNvPicPr/>
          <p:nvPr/>
        </p:nvPicPr>
        <p:blipFill>
          <a:blip r:embed="rId1"/>
          <a:stretch/>
        </p:blipFill>
        <p:spPr>
          <a:xfrm>
            <a:off x="2186640" y="1191240"/>
            <a:ext cx="4768200" cy="249444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355320" y="3686760"/>
            <a:ext cx="833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magine 2" descr=""/>
          <p:cNvPicPr/>
          <p:nvPr/>
        </p:nvPicPr>
        <p:blipFill>
          <a:blip r:embed="rId1"/>
          <a:stretch/>
        </p:blipFill>
        <p:spPr>
          <a:xfrm>
            <a:off x="2912400" y="1523880"/>
            <a:ext cx="2734920" cy="2865960"/>
          </a:xfrm>
          <a:prstGeom prst="rect">
            <a:avLst/>
          </a:prstGeom>
          <a:ln>
            <a:noFill/>
          </a:ln>
        </p:spPr>
      </p:pic>
      <p:sp>
        <p:nvSpPr>
          <p:cNvPr id="546" name="CustomShape 1"/>
          <p:cNvSpPr/>
          <p:nvPr/>
        </p:nvSpPr>
        <p:spPr>
          <a:xfrm>
            <a:off x="692640" y="2080440"/>
            <a:ext cx="27086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-1746360" y="276120"/>
            <a:ext cx="13060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 rot="5400000">
            <a:off x="4413240" y="715680"/>
            <a:ext cx="3983760" cy="40147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548640" y="2031120"/>
            <a:ext cx="3291840" cy="28346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822960" y="3276000"/>
            <a:ext cx="2743200" cy="1097280"/>
          </a:xfrm>
          <a:prstGeom prst="rect">
            <a:avLst/>
          </a:prstGeom>
          <a:ln>
            <a:noFill/>
          </a:ln>
        </p:spPr>
      </p:pic>
      <p:cxnSp>
        <p:nvCxnSpPr>
          <p:cNvPr id="134" name="Line 1"/>
          <p:cNvCxnSpPr>
            <a:stCxn id="131" idx="2"/>
          </p:cNvCxnSpPr>
          <p:nvPr/>
        </p:nvCxnSpPr>
        <p:spPr>
          <a:xfrm flipH="1">
            <a:off x="3566160" y="2723400"/>
            <a:ext cx="831960" cy="554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 rot="16240800">
            <a:off x="3026160" y="646200"/>
            <a:ext cx="914400" cy="16527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914400" y="720720"/>
            <a:ext cx="851040" cy="1199520"/>
          </a:xfrm>
          <a:prstGeom prst="rect">
            <a:avLst/>
          </a:prstGeom>
          <a:ln>
            <a:noFill/>
          </a:ln>
        </p:spPr>
      </p:pic>
      <p:cxnSp>
        <p:nvCxnSpPr>
          <p:cNvPr id="137" name="Line 2"/>
          <p:cNvCxnSpPr>
            <a:stCxn id="136" idx="2"/>
            <a:endCxn id="135" idx="0"/>
          </p:cNvCxnSpPr>
          <p:nvPr/>
        </p:nvCxnSpPr>
        <p:spPr>
          <a:xfrm flipV="1">
            <a:off x="1339920" y="1463040"/>
            <a:ext cx="1317600" cy="4575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1752480" y="4988160"/>
            <a:ext cx="716400" cy="955440"/>
          </a:xfrm>
          <a:prstGeom prst="rect">
            <a:avLst/>
          </a:prstGeom>
          <a:ln>
            <a:solidFill>
              <a:srgbClr val="3465a4"/>
            </a:solidFill>
          </a:ln>
        </p:spPr>
      </p:pic>
      <p:cxnSp>
        <p:nvCxnSpPr>
          <p:cNvPr id="139" name="Line 3"/>
          <p:cNvCxnSpPr>
            <a:stCxn id="131" idx="2"/>
            <a:endCxn id="138" idx="3"/>
          </p:cNvCxnSpPr>
          <p:nvPr/>
        </p:nvCxnSpPr>
        <p:spPr>
          <a:xfrm flipH="1">
            <a:off x="2468880" y="2723400"/>
            <a:ext cx="1929240" cy="27428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  <p:txBody>
          <a:bodyPr lIns="90000" rIns="90000" tIns="45000" bIns="45000" anchor="ctr">
            <a:no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cxnSp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 rot="5400000">
            <a:off x="4467240" y="5069160"/>
            <a:ext cx="1157400" cy="697680"/>
          </a:xfrm>
          <a:prstGeom prst="rect">
            <a:avLst/>
          </a:prstGeom>
          <a:ln>
            <a:noFill/>
          </a:ln>
        </p:spPr>
      </p:pic>
      <p:cxnSp>
        <p:nvCxnSpPr>
          <p:cNvPr id="141" name="Line 4"/>
          <p:cNvCxnSpPr>
            <a:stCxn id="131" idx="2"/>
            <a:endCxn id="140" idx="2"/>
          </p:cNvCxnSpPr>
          <p:nvPr/>
        </p:nvCxnSpPr>
        <p:spPr>
          <a:xfrm>
            <a:off x="4397760" y="2723400"/>
            <a:ext cx="299880" cy="26949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142" name="" descr=""/>
          <p:cNvPicPr/>
          <p:nvPr/>
        </p:nvPicPr>
        <p:blipFill>
          <a:blip r:embed="rId8"/>
          <a:stretch/>
        </p:blipFill>
        <p:spPr>
          <a:xfrm>
            <a:off x="6858000" y="4937760"/>
            <a:ext cx="864360" cy="864360"/>
          </a:xfrm>
          <a:prstGeom prst="rect">
            <a:avLst/>
          </a:prstGeom>
          <a:ln>
            <a:noFill/>
          </a:ln>
        </p:spPr>
      </p:pic>
      <p:cxnSp>
        <p:nvCxnSpPr>
          <p:cNvPr id="143" name="Line 5"/>
          <p:cNvCxnSpPr>
            <a:stCxn id="140" idx="0"/>
            <a:endCxn id="142" idx="2"/>
          </p:cNvCxnSpPr>
          <p:nvPr/>
        </p:nvCxnSpPr>
        <p:spPr>
          <a:xfrm>
            <a:off x="5394960" y="5418000"/>
            <a:ext cx="1895400" cy="3844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144" name="TextShape 6"/>
          <p:cNvSpPr txBox="1"/>
          <p:nvPr/>
        </p:nvSpPr>
        <p:spPr>
          <a:xfrm>
            <a:off x="2651760" y="640080"/>
            <a:ext cx="151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C </a:t>
            </a:r>
            <a:r>
              <a:rPr b="0" lang="en-US" sz="1800" spc="-1" strike="noStrike">
                <a:latin typeface="Arial"/>
              </a:rPr>
              <a:t>64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TextShape 7"/>
          <p:cNvSpPr txBox="1"/>
          <p:nvPr/>
        </p:nvSpPr>
        <p:spPr>
          <a:xfrm>
            <a:off x="2504880" y="5577840"/>
            <a:ext cx="1360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PS2 </a:t>
            </a:r>
            <a:r>
              <a:rPr b="0" lang="en-US" sz="1800" spc="-1" strike="noStrike">
                <a:latin typeface="Arial"/>
              </a:rPr>
              <a:t>Mous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9"/>
          <a:stretch/>
        </p:blipFill>
        <p:spPr>
          <a:xfrm>
            <a:off x="914400" y="2265120"/>
            <a:ext cx="2651760" cy="1026720"/>
          </a:xfrm>
          <a:prstGeom prst="rect">
            <a:avLst/>
          </a:prstGeom>
          <a:ln>
            <a:noFill/>
          </a:ln>
        </p:spPr>
      </p:pic>
      <p:sp>
        <p:nvSpPr>
          <p:cNvPr id="147" name="TextShape 8"/>
          <p:cNvSpPr txBox="1"/>
          <p:nvPr/>
        </p:nvSpPr>
        <p:spPr>
          <a:xfrm>
            <a:off x="3749040" y="4865760"/>
            <a:ext cx="523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TextShape 9"/>
          <p:cNvSpPr txBox="1"/>
          <p:nvPr/>
        </p:nvSpPr>
        <p:spPr>
          <a:xfrm>
            <a:off x="3716280" y="2377080"/>
            <a:ext cx="764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HDMI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TextShape 10"/>
          <p:cNvSpPr txBox="1"/>
          <p:nvPr/>
        </p:nvSpPr>
        <p:spPr>
          <a:xfrm>
            <a:off x="5819400" y="4937760"/>
            <a:ext cx="764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xtShape 11"/>
          <p:cNvSpPr txBox="1"/>
          <p:nvPr/>
        </p:nvSpPr>
        <p:spPr>
          <a:xfrm>
            <a:off x="822960" y="4519440"/>
            <a:ext cx="274320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Spectrum </a:t>
            </a:r>
            <a:r>
              <a:rPr b="0" lang="en-US" sz="1800" spc="-1" strike="noStrike">
                <a:latin typeface="Arial"/>
              </a:rPr>
              <a:t>+ FT8 </a:t>
            </a:r>
            <a:r>
              <a:rPr b="0" lang="en-US" sz="1800" spc="-1" strike="noStrike">
                <a:latin typeface="Arial"/>
              </a:rPr>
              <a:t>decoder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5007600" y="873360"/>
            <a:ext cx="1377360" cy="92628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6853320" y="873360"/>
            <a:ext cx="1377360" cy="92628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 flipV="1">
            <a:off x="6386400" y="1332000"/>
            <a:ext cx="465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"/>
          <p:cNvSpPr/>
          <p:nvPr/>
        </p:nvSpPr>
        <p:spPr>
          <a:xfrm>
            <a:off x="3909240" y="380160"/>
            <a:ext cx="61783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4348440" y="1337400"/>
            <a:ext cx="65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6"/>
          <p:cNvSpPr/>
          <p:nvPr/>
        </p:nvSpPr>
        <p:spPr>
          <a:xfrm flipV="1">
            <a:off x="8232120" y="1343880"/>
            <a:ext cx="465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54" name="Table 7"/>
          <p:cNvGraphicFramePr/>
          <p:nvPr/>
        </p:nvGraphicFramePr>
        <p:xfrm>
          <a:off x="188280" y="2065680"/>
          <a:ext cx="3288960" cy="5995440"/>
        </p:xfrm>
        <a:graphic>
          <a:graphicData uri="http://schemas.openxmlformats.org/drawingml/2006/table">
            <a:tbl>
              <a:tblPr/>
              <a:tblGrid>
                <a:gridCol w="571320"/>
                <a:gridCol w="887040"/>
                <a:gridCol w="739440"/>
                <a:gridCol w="1091520"/>
              </a:tblGrid>
              <a:tr h="1157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555" name="CustomShape 8"/>
          <p:cNvSpPr/>
          <p:nvPr/>
        </p:nvSpPr>
        <p:spPr>
          <a:xfrm>
            <a:off x="194760" y="3557520"/>
            <a:ext cx="3205440" cy="590760"/>
          </a:xfrm>
          <a:prstGeom prst="ellipse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9"/>
          <p:cNvSpPr/>
          <p:nvPr/>
        </p:nvSpPr>
        <p:spPr>
          <a:xfrm>
            <a:off x="187920" y="426600"/>
            <a:ext cx="2055960" cy="127116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CustomShape 10"/>
          <p:cNvSpPr/>
          <p:nvPr/>
        </p:nvSpPr>
        <p:spPr>
          <a:xfrm>
            <a:off x="6431400" y="2689560"/>
            <a:ext cx="2435040" cy="73764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CustomShape 11"/>
          <p:cNvSpPr/>
          <p:nvPr/>
        </p:nvSpPr>
        <p:spPr>
          <a:xfrm>
            <a:off x="3909600" y="365760"/>
            <a:ext cx="4853880" cy="1567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59" name="Immagine 32" descr=""/>
          <p:cNvPicPr/>
          <p:nvPr/>
        </p:nvPicPr>
        <p:blipFill>
          <a:blip r:embed="rId1"/>
          <a:stretch/>
        </p:blipFill>
        <p:spPr>
          <a:xfrm>
            <a:off x="5796360" y="3623760"/>
            <a:ext cx="3094200" cy="2968560"/>
          </a:xfrm>
          <a:prstGeom prst="rect">
            <a:avLst/>
          </a:prstGeom>
          <a:ln>
            <a:noFill/>
          </a:ln>
        </p:spPr>
      </p:pic>
      <p:pic>
        <p:nvPicPr>
          <p:cNvPr id="560" name="Immagine 40" descr=""/>
          <p:cNvPicPr/>
          <p:nvPr/>
        </p:nvPicPr>
        <p:blipFill>
          <a:blip r:embed="rId2"/>
          <a:stretch/>
        </p:blipFill>
        <p:spPr>
          <a:xfrm>
            <a:off x="3499200" y="2475360"/>
            <a:ext cx="2198880" cy="2163960"/>
          </a:xfrm>
          <a:prstGeom prst="rect">
            <a:avLst/>
          </a:prstGeom>
          <a:ln>
            <a:noFill/>
          </a:ln>
        </p:spPr>
      </p:pic>
      <p:sp>
        <p:nvSpPr>
          <p:cNvPr id="561" name="CustomShape 12"/>
          <p:cNvSpPr/>
          <p:nvPr/>
        </p:nvSpPr>
        <p:spPr>
          <a:xfrm flipH="1" flipV="1">
            <a:off x="5697000" y="3555720"/>
            <a:ext cx="511920" cy="1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3"/>
          <p:cNvSpPr/>
          <p:nvPr/>
        </p:nvSpPr>
        <p:spPr>
          <a:xfrm>
            <a:off x="5940720" y="3723480"/>
            <a:ext cx="540360" cy="361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4"/>
          <p:cNvSpPr/>
          <p:nvPr/>
        </p:nvSpPr>
        <p:spPr>
          <a:xfrm>
            <a:off x="4494960" y="2129040"/>
            <a:ext cx="1168920" cy="30744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4" name="CustomShape 15"/>
          <p:cNvSpPr/>
          <p:nvPr/>
        </p:nvSpPr>
        <p:spPr>
          <a:xfrm>
            <a:off x="4093200" y="5717160"/>
            <a:ext cx="1168920" cy="38988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65" name="CustomShape 16"/>
          <p:cNvSpPr/>
          <p:nvPr/>
        </p:nvSpPr>
        <p:spPr>
          <a:xfrm>
            <a:off x="3909600" y="40320"/>
            <a:ext cx="3094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CustomShape 17"/>
          <p:cNvSpPr/>
          <p:nvPr/>
        </p:nvSpPr>
        <p:spPr>
          <a:xfrm>
            <a:off x="3401640" y="3853440"/>
            <a:ext cx="2392560" cy="12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 flipV="1">
            <a:off x="533160" y="2747520"/>
            <a:ext cx="7210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"/>
          <p:cNvSpPr/>
          <p:nvPr/>
        </p:nvSpPr>
        <p:spPr>
          <a:xfrm>
            <a:off x="3907440" y="3423240"/>
            <a:ext cx="61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3906360" y="2806560"/>
            <a:ext cx="650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4"/>
          <p:cNvSpPr/>
          <p:nvPr/>
        </p:nvSpPr>
        <p:spPr>
          <a:xfrm>
            <a:off x="3975480" y="1704600"/>
            <a:ext cx="53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CustomShape 5"/>
          <p:cNvSpPr/>
          <p:nvPr/>
        </p:nvSpPr>
        <p:spPr>
          <a:xfrm>
            <a:off x="510480" y="179640"/>
            <a:ext cx="8228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2" name="CustomShape 6"/>
          <p:cNvSpPr/>
          <p:nvPr/>
        </p:nvSpPr>
        <p:spPr>
          <a:xfrm>
            <a:off x="2460600" y="302580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3" name="CustomShape 7"/>
          <p:cNvSpPr/>
          <p:nvPr/>
        </p:nvSpPr>
        <p:spPr>
          <a:xfrm>
            <a:off x="2070720" y="34783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4" name="CustomShape 8"/>
          <p:cNvSpPr/>
          <p:nvPr/>
        </p:nvSpPr>
        <p:spPr>
          <a:xfrm>
            <a:off x="2022480" y="4477320"/>
            <a:ext cx="3934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5" name="CustomShape 9"/>
          <p:cNvSpPr/>
          <p:nvPr/>
        </p:nvSpPr>
        <p:spPr>
          <a:xfrm flipH="1" flipV="1">
            <a:off x="2190600" y="3780360"/>
            <a:ext cx="24120" cy="69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0"/>
          <p:cNvSpPr/>
          <p:nvPr/>
        </p:nvSpPr>
        <p:spPr>
          <a:xfrm>
            <a:off x="2387520" y="4477320"/>
            <a:ext cx="3934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 flipV="1">
            <a:off x="2584800" y="3328560"/>
            <a:ext cx="360" cy="114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2"/>
          <p:cNvSpPr/>
          <p:nvPr/>
        </p:nvSpPr>
        <p:spPr>
          <a:xfrm>
            <a:off x="1437480" y="2750400"/>
            <a:ext cx="1022040" cy="4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3"/>
          <p:cNvSpPr/>
          <p:nvPr/>
        </p:nvSpPr>
        <p:spPr>
          <a:xfrm>
            <a:off x="1473480" y="3143520"/>
            <a:ext cx="595800" cy="4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4"/>
          <p:cNvSpPr/>
          <p:nvPr/>
        </p:nvSpPr>
        <p:spPr>
          <a:xfrm>
            <a:off x="1221840" y="2565720"/>
            <a:ext cx="248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1" name="CustomShape 15"/>
          <p:cNvSpPr/>
          <p:nvPr/>
        </p:nvSpPr>
        <p:spPr>
          <a:xfrm>
            <a:off x="1165320" y="2958480"/>
            <a:ext cx="361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2" name="CustomShape 16"/>
          <p:cNvSpPr/>
          <p:nvPr/>
        </p:nvSpPr>
        <p:spPr>
          <a:xfrm>
            <a:off x="3716280" y="296280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3" name="CustomShape 17"/>
          <p:cNvSpPr/>
          <p:nvPr/>
        </p:nvSpPr>
        <p:spPr>
          <a:xfrm>
            <a:off x="3728160" y="359676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4" name="CustomShape 18"/>
          <p:cNvSpPr/>
          <p:nvPr/>
        </p:nvSpPr>
        <p:spPr>
          <a:xfrm flipV="1">
            <a:off x="2709000" y="3004560"/>
            <a:ext cx="1042200" cy="1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9"/>
          <p:cNvSpPr/>
          <p:nvPr/>
        </p:nvSpPr>
        <p:spPr>
          <a:xfrm flipV="1">
            <a:off x="2319480" y="3219840"/>
            <a:ext cx="1432080" cy="40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20"/>
          <p:cNvSpPr/>
          <p:nvPr/>
        </p:nvSpPr>
        <p:spPr>
          <a:xfrm>
            <a:off x="2709000" y="3178080"/>
            <a:ext cx="105408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1"/>
          <p:cNvSpPr/>
          <p:nvPr/>
        </p:nvSpPr>
        <p:spPr>
          <a:xfrm>
            <a:off x="2319120" y="3630240"/>
            <a:ext cx="1444320" cy="22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22"/>
          <p:cNvSpPr/>
          <p:nvPr/>
        </p:nvSpPr>
        <p:spPr>
          <a:xfrm flipV="1">
            <a:off x="3965400" y="3103200"/>
            <a:ext cx="62244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23"/>
          <p:cNvSpPr/>
          <p:nvPr/>
        </p:nvSpPr>
        <p:spPr>
          <a:xfrm>
            <a:off x="5469480" y="1785600"/>
            <a:ext cx="393480" cy="2271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0" name="CustomShape 24"/>
          <p:cNvSpPr/>
          <p:nvPr/>
        </p:nvSpPr>
        <p:spPr>
          <a:xfrm>
            <a:off x="2460600" y="146340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1" name="CustomShape 25"/>
          <p:cNvSpPr/>
          <p:nvPr/>
        </p:nvSpPr>
        <p:spPr>
          <a:xfrm>
            <a:off x="2460600" y="214992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2" name="CustomShape 26"/>
          <p:cNvSpPr/>
          <p:nvPr/>
        </p:nvSpPr>
        <p:spPr>
          <a:xfrm flipV="1">
            <a:off x="1437120" y="1612080"/>
            <a:ext cx="1022400" cy="113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7"/>
          <p:cNvSpPr/>
          <p:nvPr/>
        </p:nvSpPr>
        <p:spPr>
          <a:xfrm flipV="1">
            <a:off x="1473480" y="2298960"/>
            <a:ext cx="985320" cy="83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28"/>
          <p:cNvSpPr/>
          <p:nvPr/>
        </p:nvSpPr>
        <p:spPr>
          <a:xfrm flipV="1">
            <a:off x="1437120" y="1764720"/>
            <a:ext cx="1146240" cy="98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9"/>
          <p:cNvSpPr/>
          <p:nvPr/>
        </p:nvSpPr>
        <p:spPr>
          <a:xfrm flipV="1">
            <a:off x="1473480" y="2451600"/>
            <a:ext cx="1109880" cy="68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30"/>
          <p:cNvSpPr/>
          <p:nvPr/>
        </p:nvSpPr>
        <p:spPr>
          <a:xfrm>
            <a:off x="2911680" y="1845000"/>
            <a:ext cx="246960" cy="30348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CustomShape 31"/>
          <p:cNvSpPr/>
          <p:nvPr/>
        </p:nvSpPr>
        <p:spPr>
          <a:xfrm>
            <a:off x="2709000" y="1615320"/>
            <a:ext cx="23724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2"/>
          <p:cNvSpPr/>
          <p:nvPr/>
        </p:nvSpPr>
        <p:spPr>
          <a:xfrm flipV="1">
            <a:off x="2709000" y="2104200"/>
            <a:ext cx="237600" cy="19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33"/>
          <p:cNvSpPr/>
          <p:nvPr/>
        </p:nvSpPr>
        <p:spPr>
          <a:xfrm>
            <a:off x="3567240" y="1813680"/>
            <a:ext cx="3934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0" name="CustomShape 34"/>
          <p:cNvSpPr/>
          <p:nvPr/>
        </p:nvSpPr>
        <p:spPr>
          <a:xfrm flipV="1">
            <a:off x="3160440" y="1972440"/>
            <a:ext cx="405360" cy="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35"/>
          <p:cNvSpPr/>
          <p:nvPr/>
        </p:nvSpPr>
        <p:spPr>
          <a:xfrm flipV="1">
            <a:off x="3976920" y="3726000"/>
            <a:ext cx="609840" cy="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6"/>
          <p:cNvSpPr/>
          <p:nvPr/>
        </p:nvSpPr>
        <p:spPr>
          <a:xfrm>
            <a:off x="4097160" y="1997280"/>
            <a:ext cx="74520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37"/>
          <p:cNvSpPr/>
          <p:nvPr/>
        </p:nvSpPr>
        <p:spPr>
          <a:xfrm>
            <a:off x="6102000" y="2753280"/>
            <a:ext cx="466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4" name="CustomShape 38"/>
          <p:cNvSpPr/>
          <p:nvPr/>
        </p:nvSpPr>
        <p:spPr>
          <a:xfrm flipV="1">
            <a:off x="5864400" y="2906280"/>
            <a:ext cx="23616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9"/>
          <p:cNvSpPr/>
          <p:nvPr/>
        </p:nvSpPr>
        <p:spPr>
          <a:xfrm>
            <a:off x="1929240" y="4264560"/>
            <a:ext cx="980640" cy="1027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6" name="CustomShape 40"/>
          <p:cNvSpPr/>
          <p:nvPr/>
        </p:nvSpPr>
        <p:spPr>
          <a:xfrm>
            <a:off x="4843800" y="1842840"/>
            <a:ext cx="4996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7" name="CustomShape 41"/>
          <p:cNvSpPr/>
          <p:nvPr/>
        </p:nvSpPr>
        <p:spPr>
          <a:xfrm>
            <a:off x="6760080" y="2624400"/>
            <a:ext cx="1139400" cy="559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8" name="CustomShape 42"/>
          <p:cNvSpPr/>
          <p:nvPr/>
        </p:nvSpPr>
        <p:spPr>
          <a:xfrm flipV="1">
            <a:off x="6569640" y="2903040"/>
            <a:ext cx="1893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43"/>
          <p:cNvSpPr/>
          <p:nvPr/>
        </p:nvSpPr>
        <p:spPr>
          <a:xfrm>
            <a:off x="1728720" y="2935440"/>
            <a:ext cx="2284920" cy="3013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0" name="CustomShape 44"/>
          <p:cNvSpPr/>
          <p:nvPr/>
        </p:nvSpPr>
        <p:spPr>
          <a:xfrm>
            <a:off x="1728720" y="1008720"/>
            <a:ext cx="2276280" cy="1685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1" name="CustomShape 45"/>
          <p:cNvSpPr/>
          <p:nvPr/>
        </p:nvSpPr>
        <p:spPr>
          <a:xfrm flipV="1">
            <a:off x="7901280" y="2899440"/>
            <a:ext cx="47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46"/>
          <p:cNvSpPr/>
          <p:nvPr/>
        </p:nvSpPr>
        <p:spPr>
          <a:xfrm>
            <a:off x="8253720" y="2750400"/>
            <a:ext cx="696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3" name="CustomShape 47"/>
          <p:cNvSpPr/>
          <p:nvPr/>
        </p:nvSpPr>
        <p:spPr>
          <a:xfrm rot="19719000">
            <a:off x="786960" y="26013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48"/>
          <p:cNvSpPr/>
          <p:nvPr/>
        </p:nvSpPr>
        <p:spPr>
          <a:xfrm>
            <a:off x="615240" y="251676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5" name="CustomShape 49"/>
          <p:cNvSpPr/>
          <p:nvPr/>
        </p:nvSpPr>
        <p:spPr>
          <a:xfrm flipV="1">
            <a:off x="461880" y="3139920"/>
            <a:ext cx="7556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50"/>
          <p:cNvSpPr/>
          <p:nvPr/>
        </p:nvSpPr>
        <p:spPr>
          <a:xfrm>
            <a:off x="543960" y="292140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7" name="CustomShape 51"/>
          <p:cNvSpPr/>
          <p:nvPr/>
        </p:nvSpPr>
        <p:spPr>
          <a:xfrm rot="19719000">
            <a:off x="793800" y="29682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52"/>
          <p:cNvSpPr/>
          <p:nvPr/>
        </p:nvSpPr>
        <p:spPr>
          <a:xfrm>
            <a:off x="2623680" y="149796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9" name="CustomShape 53"/>
          <p:cNvSpPr/>
          <p:nvPr/>
        </p:nvSpPr>
        <p:spPr>
          <a:xfrm rot="19719000">
            <a:off x="2737440" y="158688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54"/>
          <p:cNvSpPr/>
          <p:nvPr/>
        </p:nvSpPr>
        <p:spPr>
          <a:xfrm rot="19719000">
            <a:off x="3268800" y="18021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55"/>
          <p:cNvSpPr/>
          <p:nvPr/>
        </p:nvSpPr>
        <p:spPr>
          <a:xfrm>
            <a:off x="3114720" y="17215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2" name="CustomShape 56"/>
          <p:cNvSpPr/>
          <p:nvPr/>
        </p:nvSpPr>
        <p:spPr>
          <a:xfrm rot="19719000">
            <a:off x="4464000" y="182664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57"/>
          <p:cNvSpPr/>
          <p:nvPr/>
        </p:nvSpPr>
        <p:spPr>
          <a:xfrm>
            <a:off x="4282560" y="17107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4" name="CustomShape 58"/>
          <p:cNvSpPr/>
          <p:nvPr/>
        </p:nvSpPr>
        <p:spPr>
          <a:xfrm rot="19719000">
            <a:off x="2110320" y="39459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59"/>
          <p:cNvSpPr/>
          <p:nvPr/>
        </p:nvSpPr>
        <p:spPr>
          <a:xfrm rot="19719000">
            <a:off x="2495880" y="39391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60"/>
          <p:cNvSpPr/>
          <p:nvPr/>
        </p:nvSpPr>
        <p:spPr>
          <a:xfrm>
            <a:off x="1872360" y="388944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7" name="CustomShape 61"/>
          <p:cNvSpPr/>
          <p:nvPr/>
        </p:nvSpPr>
        <p:spPr>
          <a:xfrm>
            <a:off x="2266920" y="389808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8" name="CustomShape 62"/>
          <p:cNvSpPr/>
          <p:nvPr/>
        </p:nvSpPr>
        <p:spPr>
          <a:xfrm>
            <a:off x="2759400" y="290880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9" name="CustomShape 63"/>
          <p:cNvSpPr/>
          <p:nvPr/>
        </p:nvSpPr>
        <p:spPr>
          <a:xfrm rot="19719000">
            <a:off x="3153600" y="290700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64"/>
          <p:cNvSpPr/>
          <p:nvPr/>
        </p:nvSpPr>
        <p:spPr>
          <a:xfrm>
            <a:off x="4097880" y="31255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1" name="CustomShape 65"/>
          <p:cNvSpPr/>
          <p:nvPr/>
        </p:nvSpPr>
        <p:spPr>
          <a:xfrm rot="19719000">
            <a:off x="4267440" y="29415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66"/>
          <p:cNvSpPr/>
          <p:nvPr/>
        </p:nvSpPr>
        <p:spPr>
          <a:xfrm>
            <a:off x="4588920" y="2943360"/>
            <a:ext cx="4996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3" name="CustomShape 67"/>
          <p:cNvSpPr/>
          <p:nvPr/>
        </p:nvSpPr>
        <p:spPr>
          <a:xfrm>
            <a:off x="5090040" y="3105000"/>
            <a:ext cx="3373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68"/>
          <p:cNvSpPr/>
          <p:nvPr/>
        </p:nvSpPr>
        <p:spPr>
          <a:xfrm>
            <a:off x="4985280" y="313344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5" name="CustomShape 69"/>
          <p:cNvSpPr/>
          <p:nvPr/>
        </p:nvSpPr>
        <p:spPr>
          <a:xfrm rot="19719000">
            <a:off x="5168160" y="292644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70"/>
          <p:cNvSpPr/>
          <p:nvPr/>
        </p:nvSpPr>
        <p:spPr>
          <a:xfrm>
            <a:off x="4587480" y="3567600"/>
            <a:ext cx="4996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7" name="CustomShape 71"/>
          <p:cNvSpPr/>
          <p:nvPr/>
        </p:nvSpPr>
        <p:spPr>
          <a:xfrm>
            <a:off x="5088960" y="3729240"/>
            <a:ext cx="3373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72"/>
          <p:cNvSpPr/>
          <p:nvPr/>
        </p:nvSpPr>
        <p:spPr>
          <a:xfrm rot="19719000">
            <a:off x="5166720" y="353196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73"/>
          <p:cNvSpPr/>
          <p:nvPr/>
        </p:nvSpPr>
        <p:spPr>
          <a:xfrm>
            <a:off x="4985280" y="373392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0" name="CustomShape 74"/>
          <p:cNvSpPr/>
          <p:nvPr/>
        </p:nvSpPr>
        <p:spPr>
          <a:xfrm>
            <a:off x="4127400" y="368100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1" name="CustomShape 75"/>
          <p:cNvSpPr/>
          <p:nvPr/>
        </p:nvSpPr>
        <p:spPr>
          <a:xfrm>
            <a:off x="6310440" y="294228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2" name="CustomShape 76"/>
          <p:cNvSpPr/>
          <p:nvPr/>
        </p:nvSpPr>
        <p:spPr>
          <a:xfrm rot="19719000">
            <a:off x="6556320" y="27223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77"/>
          <p:cNvSpPr/>
          <p:nvPr/>
        </p:nvSpPr>
        <p:spPr>
          <a:xfrm>
            <a:off x="7819560" y="2897640"/>
            <a:ext cx="6505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4" name="CustomShape 78"/>
          <p:cNvSpPr/>
          <p:nvPr/>
        </p:nvSpPr>
        <p:spPr>
          <a:xfrm rot="19719000">
            <a:off x="8039520" y="2722320"/>
            <a:ext cx="249840" cy="1969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79"/>
          <p:cNvSpPr/>
          <p:nvPr/>
        </p:nvSpPr>
        <p:spPr>
          <a:xfrm>
            <a:off x="4999320" y="4801320"/>
            <a:ext cx="316764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6" name="CustomShape 80"/>
          <p:cNvSpPr/>
          <p:nvPr/>
        </p:nvSpPr>
        <p:spPr>
          <a:xfrm>
            <a:off x="4836240" y="1340640"/>
            <a:ext cx="499680" cy="322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7" name="CustomShape 81"/>
          <p:cNvSpPr/>
          <p:nvPr/>
        </p:nvSpPr>
        <p:spPr>
          <a:xfrm flipV="1">
            <a:off x="4020480" y="1499400"/>
            <a:ext cx="815040" cy="48528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82"/>
          <p:cNvSpPr/>
          <p:nvPr/>
        </p:nvSpPr>
        <p:spPr>
          <a:xfrm>
            <a:off x="5338080" y="1502640"/>
            <a:ext cx="74448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83"/>
          <p:cNvSpPr/>
          <p:nvPr/>
        </p:nvSpPr>
        <p:spPr>
          <a:xfrm>
            <a:off x="6084000" y="1252080"/>
            <a:ext cx="5443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magine 5" descr=""/>
          <p:cNvPicPr/>
          <p:nvPr/>
        </p:nvPicPr>
        <p:blipFill>
          <a:blip r:embed="rId1"/>
          <a:stretch/>
        </p:blipFill>
        <p:spPr>
          <a:xfrm>
            <a:off x="732960" y="1559880"/>
            <a:ext cx="7571880" cy="3201840"/>
          </a:xfrm>
          <a:prstGeom prst="rect">
            <a:avLst/>
          </a:prstGeom>
          <a:ln>
            <a:noFill/>
          </a:ln>
        </p:spPr>
      </p:pic>
      <p:pic>
        <p:nvPicPr>
          <p:cNvPr id="651" name="Immagine 21" descr=""/>
          <p:cNvPicPr/>
          <p:nvPr/>
        </p:nvPicPr>
        <p:blipFill>
          <a:blip r:embed="rId2"/>
          <a:stretch/>
        </p:blipFill>
        <p:spPr>
          <a:xfrm>
            <a:off x="2325600" y="4314600"/>
            <a:ext cx="3681000" cy="2430720"/>
          </a:xfrm>
          <a:prstGeom prst="rect">
            <a:avLst/>
          </a:prstGeom>
          <a:ln>
            <a:noFill/>
          </a:ln>
        </p:spPr>
      </p:pic>
      <p:sp>
        <p:nvSpPr>
          <p:cNvPr id="652" name="CustomShape 1"/>
          <p:cNvSpPr/>
          <p:nvPr/>
        </p:nvSpPr>
        <p:spPr>
          <a:xfrm>
            <a:off x="3065400" y="232560"/>
            <a:ext cx="327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4235760" y="797760"/>
            <a:ext cx="1438560" cy="67716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1605960" y="849960"/>
            <a:ext cx="1438200" cy="67716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7128360" y="2268000"/>
            <a:ext cx="1438200" cy="157644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261360" y="5389200"/>
            <a:ext cx="1734480" cy="67716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7" name="CustomShape 6"/>
          <p:cNvSpPr/>
          <p:nvPr/>
        </p:nvSpPr>
        <p:spPr>
          <a:xfrm>
            <a:off x="247320" y="4618800"/>
            <a:ext cx="1788120" cy="67716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 w="1260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8" name="CustomShape 7"/>
          <p:cNvSpPr/>
          <p:nvPr/>
        </p:nvSpPr>
        <p:spPr>
          <a:xfrm>
            <a:off x="392400" y="6327720"/>
            <a:ext cx="1734480" cy="41652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9" name="Line 8"/>
          <p:cNvSpPr/>
          <p:nvPr/>
        </p:nvSpPr>
        <p:spPr>
          <a:xfrm>
            <a:off x="312624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9"/>
          <p:cNvSpPr/>
          <p:nvPr/>
        </p:nvSpPr>
        <p:spPr>
          <a:xfrm>
            <a:off x="320004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0"/>
          <p:cNvSpPr/>
          <p:nvPr/>
        </p:nvSpPr>
        <p:spPr>
          <a:xfrm>
            <a:off x="6517800" y="6426360"/>
            <a:ext cx="1734120" cy="33804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62" name="Line 11"/>
          <p:cNvSpPr/>
          <p:nvPr/>
        </p:nvSpPr>
        <p:spPr>
          <a:xfrm>
            <a:off x="4512240" y="492948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2"/>
          <p:cNvSpPr/>
          <p:nvPr/>
        </p:nvSpPr>
        <p:spPr>
          <a:xfrm>
            <a:off x="6517800" y="5969160"/>
            <a:ext cx="1734120" cy="33804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64" name="CustomShape 13"/>
          <p:cNvSpPr/>
          <p:nvPr/>
        </p:nvSpPr>
        <p:spPr>
          <a:xfrm>
            <a:off x="6517440" y="4763160"/>
            <a:ext cx="1734120" cy="79812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65" name="Line 14"/>
          <p:cNvSpPr/>
          <p:nvPr/>
        </p:nvSpPr>
        <p:spPr>
          <a:xfrm>
            <a:off x="4399200" y="492948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5"/>
          <p:cNvSpPr/>
          <p:nvPr/>
        </p:nvSpPr>
        <p:spPr>
          <a:xfrm>
            <a:off x="2969280" y="483840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16"/>
          <p:cNvSpPr/>
          <p:nvPr/>
        </p:nvSpPr>
        <p:spPr>
          <a:xfrm>
            <a:off x="3021480" y="4857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1554480" y="274320"/>
            <a:ext cx="6305040" cy="6257520"/>
          </a:xfrm>
          <a:prstGeom prst="rect">
            <a:avLst/>
          </a:prstGeom>
          <a:ln>
            <a:noFill/>
          </a:ln>
        </p:spPr>
      </p:pic>
      <p:pic>
        <p:nvPicPr>
          <p:cNvPr id="669" name="" descr=""/>
          <p:cNvPicPr/>
          <p:nvPr/>
        </p:nvPicPr>
        <p:blipFill>
          <a:blip r:embed="rId2"/>
          <a:stretch/>
        </p:blipFill>
        <p:spPr>
          <a:xfrm>
            <a:off x="5486400" y="1188720"/>
            <a:ext cx="2432160" cy="1828800"/>
          </a:xfrm>
          <a:prstGeom prst="rect">
            <a:avLst/>
          </a:prstGeom>
          <a:ln>
            <a:noFill/>
          </a:ln>
        </p:spPr>
      </p:pic>
      <p:pic>
        <p:nvPicPr>
          <p:cNvPr id="670" name="" descr=""/>
          <p:cNvPicPr/>
          <p:nvPr/>
        </p:nvPicPr>
        <p:blipFill>
          <a:blip r:embed="rId3"/>
          <a:stretch/>
        </p:blipFill>
        <p:spPr>
          <a:xfrm>
            <a:off x="4727160" y="1188720"/>
            <a:ext cx="1399320" cy="18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egnaposto contenuto 4" descr=""/>
          <p:cNvPicPr/>
          <p:nvPr/>
        </p:nvPicPr>
        <p:blipFill>
          <a:blip r:embed="rId1"/>
          <a:stretch/>
        </p:blipFill>
        <p:spPr>
          <a:xfrm>
            <a:off x="1797480" y="1690200"/>
            <a:ext cx="5718600" cy="448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28200" y="364680"/>
            <a:ext cx="78850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AD9226 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3" name="Immagine 3" descr=""/>
          <p:cNvPicPr/>
          <p:nvPr/>
        </p:nvPicPr>
        <p:blipFill>
          <a:blip r:embed="rId1"/>
          <a:stretch/>
        </p:blipFill>
        <p:spPr>
          <a:xfrm>
            <a:off x="1823760" y="2290680"/>
            <a:ext cx="4178880" cy="33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28200" y="114120"/>
            <a:ext cx="788508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141200" y="2628720"/>
            <a:ext cx="859320" cy="79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350080" y="2628720"/>
            <a:ext cx="859320" cy="79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061640" y="2281320"/>
            <a:ext cx="107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2001960" y="3028680"/>
            <a:ext cx="346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"/>
          <p:cNvSpPr/>
          <p:nvPr/>
        </p:nvSpPr>
        <p:spPr>
          <a:xfrm>
            <a:off x="628200" y="3028680"/>
            <a:ext cx="47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7"/>
          <p:cNvSpPr/>
          <p:nvPr/>
        </p:nvSpPr>
        <p:spPr>
          <a:xfrm>
            <a:off x="419040" y="1805400"/>
            <a:ext cx="866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Immagine 20" descr=""/>
          <p:cNvPicPr/>
          <p:nvPr/>
        </p:nvPicPr>
        <p:blipFill>
          <a:blip r:embed="rId1"/>
          <a:stretch/>
        </p:blipFill>
        <p:spPr>
          <a:xfrm>
            <a:off x="94320" y="2557440"/>
            <a:ext cx="478080" cy="637920"/>
          </a:xfrm>
          <a:prstGeom prst="rect">
            <a:avLst/>
          </a:prstGeom>
          <a:ln>
            <a:noFill/>
          </a:ln>
        </p:spPr>
      </p:pic>
      <p:sp>
        <p:nvSpPr>
          <p:cNvPr id="162" name="CustomShape 8"/>
          <p:cNvSpPr/>
          <p:nvPr/>
        </p:nvSpPr>
        <p:spPr>
          <a:xfrm>
            <a:off x="3484440" y="2281320"/>
            <a:ext cx="1246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3636000" y="2628720"/>
            <a:ext cx="859320" cy="79920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2350080" y="1405800"/>
            <a:ext cx="859320" cy="79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4572720" y="2975760"/>
            <a:ext cx="24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2"/>
          <p:cNvSpPr/>
          <p:nvPr/>
        </p:nvSpPr>
        <p:spPr>
          <a:xfrm flipV="1">
            <a:off x="2091960" y="1733400"/>
            <a:ext cx="18864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magine 4" descr=""/>
          <p:cNvPicPr/>
          <p:nvPr/>
        </p:nvPicPr>
        <p:blipFill>
          <a:blip r:embed="rId1"/>
          <a:stretch/>
        </p:blipFill>
        <p:spPr>
          <a:xfrm>
            <a:off x="1949040" y="826200"/>
            <a:ext cx="5951880" cy="571860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441720" y="637560"/>
            <a:ext cx="1391760" cy="52740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85040" y="2675880"/>
            <a:ext cx="1648800" cy="52740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185040" y="4231080"/>
            <a:ext cx="1648800" cy="96588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71640" y="100080"/>
            <a:ext cx="2091600" cy="58860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5828040" y="100080"/>
            <a:ext cx="2073600" cy="58860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8244000" y="2449800"/>
            <a:ext cx="809280" cy="45144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8244360" y="3954960"/>
            <a:ext cx="808920" cy="45144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8244000" y="1697400"/>
            <a:ext cx="809280" cy="45108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42640" y="1122120"/>
            <a:ext cx="685620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142640" y="3602160"/>
            <a:ext cx="685620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rcRect l="0" t="2447" r="6364" b="8447"/>
          <a:stretch/>
        </p:blipFill>
        <p:spPr>
          <a:xfrm>
            <a:off x="2489760" y="457200"/>
            <a:ext cx="3580920" cy="603504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2331360" y="91440"/>
            <a:ext cx="856800" cy="411120"/>
          </a:xfrm>
          <a:prstGeom prst="wedgeRoundRectCallout">
            <a:avLst>
              <a:gd name="adj1" fmla="val -6782"/>
              <a:gd name="adj2" fmla="val 234951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Audio out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(headphone)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874680" y="91440"/>
            <a:ext cx="616680" cy="411120"/>
          </a:xfrm>
          <a:prstGeom prst="wedgeRoundRectCallout">
            <a:avLst>
              <a:gd name="adj1" fmla="val -162485"/>
              <a:gd name="adj2" fmla="val 16119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I2S DAC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PCM5102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223080" y="91440"/>
            <a:ext cx="617040" cy="411120"/>
          </a:xfrm>
          <a:prstGeom prst="wedgeRoundRectCallout">
            <a:avLst>
              <a:gd name="adj1" fmla="val -98746"/>
              <a:gd name="adj2" fmla="val 157349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I2S DAC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+5 to +3.3V  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AS1117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554480" y="1326240"/>
            <a:ext cx="856800" cy="411120"/>
          </a:xfrm>
          <a:prstGeom prst="wedgeRoundRectCallout">
            <a:avLst>
              <a:gd name="adj1" fmla="val 77509"/>
              <a:gd name="adj2" fmla="val 76946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+12V input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725840" y="1737360"/>
            <a:ext cx="685440" cy="411120"/>
          </a:xfrm>
          <a:prstGeom prst="wedgeRoundRectCallout">
            <a:avLst>
              <a:gd name="adj1" fmla="val 83228"/>
              <a:gd name="adj2" fmla="val 4763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USB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(TTY + JTAG)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760400" y="2149200"/>
            <a:ext cx="650880" cy="411120"/>
          </a:xfrm>
          <a:prstGeom prst="wedgeRoundRectCallout">
            <a:avLst>
              <a:gd name="adj1" fmla="val 86207"/>
              <a:gd name="adj2" fmla="val 6430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PS2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Mouse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1554480" y="2560320"/>
            <a:ext cx="856800" cy="411480"/>
          </a:xfrm>
          <a:prstGeom prst="wedgeRoundRectCallout">
            <a:avLst>
              <a:gd name="adj1" fmla="val 85069"/>
              <a:gd name="adj2" fmla="val -24825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1554480" y="5623560"/>
            <a:ext cx="856800" cy="411480"/>
          </a:xfrm>
          <a:prstGeom prst="wedgeRoundRectCallout">
            <a:avLst>
              <a:gd name="adj1" fmla="val 84103"/>
              <a:gd name="adj2" fmla="val -21765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Antenna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9"/>
          <p:cNvSpPr/>
          <p:nvPr/>
        </p:nvSpPr>
        <p:spPr>
          <a:xfrm>
            <a:off x="1554480" y="4754880"/>
            <a:ext cx="856800" cy="411480"/>
          </a:xfrm>
          <a:prstGeom prst="wedgeRoundRectCallout">
            <a:avLst>
              <a:gd name="adj1" fmla="val 80827"/>
              <a:gd name="adj2" fmla="val -3758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Ethernet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CustomShape 10"/>
          <p:cNvSpPr/>
          <p:nvPr/>
        </p:nvSpPr>
        <p:spPr>
          <a:xfrm>
            <a:off x="1554480" y="3429360"/>
            <a:ext cx="856800" cy="411120"/>
          </a:xfrm>
          <a:prstGeom prst="wedgeRoundRectCallout">
            <a:avLst>
              <a:gd name="adj1" fmla="val 123666"/>
              <a:gd name="adj2" fmla="val 9142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SD memory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32 GB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1554480" y="3886560"/>
            <a:ext cx="856800" cy="411120"/>
          </a:xfrm>
          <a:prstGeom prst="wedgeRoundRectCallout">
            <a:avLst>
              <a:gd name="adj1" fmla="val 155585"/>
              <a:gd name="adj2" fmla="val 28652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TTY0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12"/>
          <p:cNvSpPr/>
          <p:nvPr/>
        </p:nvSpPr>
        <p:spPr>
          <a:xfrm>
            <a:off x="2834640" y="6081120"/>
            <a:ext cx="1097280" cy="411120"/>
          </a:xfrm>
          <a:prstGeom prst="wedgeRoundRectCallout">
            <a:avLst>
              <a:gd name="adj1" fmla="val 30190"/>
              <a:gd name="adj2" fmla="val -311592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 25MHz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crystal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13"/>
          <p:cNvSpPr/>
          <p:nvPr/>
        </p:nvSpPr>
        <p:spPr>
          <a:xfrm>
            <a:off x="4023360" y="6081120"/>
            <a:ext cx="479520" cy="411480"/>
          </a:xfrm>
          <a:prstGeom prst="wedgeRoundRectCallout">
            <a:avLst>
              <a:gd name="adj1" fmla="val -37246"/>
              <a:gd name="adj2" fmla="val -16625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RG 174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3" name="CustomShape 14"/>
          <p:cNvSpPr/>
          <p:nvPr/>
        </p:nvSpPr>
        <p:spPr>
          <a:xfrm>
            <a:off x="4502880" y="6081120"/>
            <a:ext cx="1302480" cy="411120"/>
          </a:xfrm>
          <a:prstGeom prst="wedgeRoundRectCallout">
            <a:avLst>
              <a:gd name="adj1" fmla="val 22589"/>
              <a:gd name="adj2" fmla="val -135039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Common mode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EMI filter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15"/>
          <p:cNvSpPr/>
          <p:nvPr/>
        </p:nvSpPr>
        <p:spPr>
          <a:xfrm>
            <a:off x="6126480" y="5166720"/>
            <a:ext cx="1302840" cy="411120"/>
          </a:xfrm>
          <a:prstGeom prst="wedgeRoundRectCallout">
            <a:avLst>
              <a:gd name="adj1" fmla="val -84033"/>
              <a:gd name="adj2" fmla="val -112904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RF input stage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16"/>
          <p:cNvSpPr/>
          <p:nvPr/>
        </p:nvSpPr>
        <p:spPr>
          <a:xfrm>
            <a:off x="5829840" y="6081120"/>
            <a:ext cx="1302480" cy="411480"/>
          </a:xfrm>
          <a:prstGeom prst="wedgeRoundRectCallout">
            <a:avLst>
              <a:gd name="adj1" fmla="val -92276"/>
              <a:gd name="adj2" fmla="val -389685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12 bits 64MHz ADC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AD9226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17"/>
          <p:cNvSpPr/>
          <p:nvPr/>
        </p:nvSpPr>
        <p:spPr>
          <a:xfrm>
            <a:off x="6126480" y="4206240"/>
            <a:ext cx="1302480" cy="411120"/>
          </a:xfrm>
          <a:prstGeom prst="wedgeRoundRectCallout">
            <a:avLst>
              <a:gd name="adj1" fmla="val -111950"/>
              <a:gd name="adj2" fmla="val -46237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+5V ADC input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18"/>
          <p:cNvSpPr/>
          <p:nvPr/>
        </p:nvSpPr>
        <p:spPr>
          <a:xfrm>
            <a:off x="6104520" y="3246480"/>
            <a:ext cx="1302120" cy="411120"/>
          </a:xfrm>
          <a:prstGeom prst="wedgeRoundRectCallout">
            <a:avLst>
              <a:gd name="adj1" fmla="val -86705"/>
              <a:gd name="adj2" fmla="val 57524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+12V → +5V (7805)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and +5V filter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19"/>
          <p:cNvSpPr/>
          <p:nvPr/>
        </p:nvSpPr>
        <p:spPr>
          <a:xfrm>
            <a:off x="6126480" y="4663440"/>
            <a:ext cx="1508040" cy="411480"/>
          </a:xfrm>
          <a:prstGeom prst="wedgeRoundRectCallout">
            <a:avLst>
              <a:gd name="adj1" fmla="val -145751"/>
              <a:gd name="adj2" fmla="val -6695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12 bits ADC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 Out of Range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20"/>
          <p:cNvSpPr/>
          <p:nvPr/>
        </p:nvSpPr>
        <p:spPr>
          <a:xfrm>
            <a:off x="6103800" y="1554480"/>
            <a:ext cx="1302840" cy="411120"/>
          </a:xfrm>
          <a:prstGeom prst="wedgeRoundRectCallout">
            <a:avLst>
              <a:gd name="adj1" fmla="val -165911"/>
              <a:gd name="adj2" fmla="val 200043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I2S shielded cable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21"/>
          <p:cNvSpPr/>
          <p:nvPr/>
        </p:nvSpPr>
        <p:spPr>
          <a:xfrm>
            <a:off x="6126480" y="2057760"/>
            <a:ext cx="1302480" cy="411120"/>
          </a:xfrm>
          <a:prstGeom prst="wedgeRoundRectCallout">
            <a:avLst>
              <a:gd name="adj1" fmla="val -76001"/>
              <a:gd name="adj2" fmla="val 40463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(TMDS)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shielded cable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22"/>
          <p:cNvSpPr/>
          <p:nvPr/>
        </p:nvSpPr>
        <p:spPr>
          <a:xfrm>
            <a:off x="1554480" y="2971800"/>
            <a:ext cx="856800" cy="411120"/>
          </a:xfrm>
          <a:prstGeom prst="wedgeRoundRectCallout">
            <a:avLst>
              <a:gd name="adj1" fmla="val 176669"/>
              <a:gd name="adj2" fmla="val 110542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JTAG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2" name="CustomShape 23"/>
          <p:cNvSpPr/>
          <p:nvPr/>
        </p:nvSpPr>
        <p:spPr>
          <a:xfrm>
            <a:off x="6126480" y="1097280"/>
            <a:ext cx="1302120" cy="411120"/>
          </a:xfrm>
          <a:prstGeom prst="wedgeRoundRectCallout">
            <a:avLst>
              <a:gd name="adj1" fmla="val -172664"/>
              <a:gd name="adj2" fmla="val 169860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USB to TTY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24"/>
          <p:cNvSpPr/>
          <p:nvPr/>
        </p:nvSpPr>
        <p:spPr>
          <a:xfrm>
            <a:off x="6126480" y="3749040"/>
            <a:ext cx="1508040" cy="411120"/>
          </a:xfrm>
          <a:prstGeom prst="wedgeRoundRectCallout">
            <a:avLst>
              <a:gd name="adj1" fmla="val -145226"/>
              <a:gd name="adj2" fmla="val 21741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PS2 connector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25"/>
          <p:cNvSpPr/>
          <p:nvPr/>
        </p:nvSpPr>
        <p:spPr>
          <a:xfrm>
            <a:off x="6126480" y="2789280"/>
            <a:ext cx="1302840" cy="411120"/>
          </a:xfrm>
          <a:prstGeom prst="wedgeRoundRectCallout">
            <a:avLst>
              <a:gd name="adj1" fmla="val -160828"/>
              <a:gd name="adj2" fmla="val 129440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+ I2S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26"/>
          <p:cNvSpPr/>
          <p:nvPr/>
        </p:nvSpPr>
        <p:spPr>
          <a:xfrm>
            <a:off x="1554480" y="4297680"/>
            <a:ext cx="856800" cy="411480"/>
          </a:xfrm>
          <a:prstGeom prst="wedgeRoundRectCallout">
            <a:avLst>
              <a:gd name="adj1" fmla="val 245464"/>
              <a:gd name="adj2" fmla="val -62062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Zynq 7z010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3628080" y="117000"/>
            <a:ext cx="3240360" cy="3196440"/>
          </a:xfrm>
          <a:prstGeom prst="rect">
            <a:avLst/>
          </a:prstGeom>
          <a:ln>
            <a:noFill/>
          </a:ln>
        </p:spPr>
      </p:pic>
      <p:pic>
        <p:nvPicPr>
          <p:cNvPr id="207" name="Immagine 5" descr=""/>
          <p:cNvPicPr/>
          <p:nvPr/>
        </p:nvPicPr>
        <p:blipFill>
          <a:blip r:embed="rId2"/>
          <a:stretch/>
        </p:blipFill>
        <p:spPr>
          <a:xfrm>
            <a:off x="3339720" y="4209840"/>
            <a:ext cx="4291560" cy="23205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3204720" y="3841200"/>
            <a:ext cx="4578840" cy="2922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2593080" y="3256920"/>
            <a:ext cx="2841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863440" y="3843360"/>
            <a:ext cx="17812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2792880" y="1635840"/>
            <a:ext cx="759960" cy="669600"/>
          </a:xfrm>
          <a:prstGeom prst="rightArrow">
            <a:avLst>
              <a:gd name="adj1" fmla="val 82911"/>
              <a:gd name="adj2" fmla="val 1708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2792880" y="345240"/>
            <a:ext cx="980280" cy="66960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6723720" y="213840"/>
            <a:ext cx="1181160" cy="66960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4" name="Immagine 15" descr=""/>
          <p:cNvPicPr/>
          <p:nvPr/>
        </p:nvPicPr>
        <p:blipFill>
          <a:blip r:embed="rId3"/>
          <a:stretch/>
        </p:blipFill>
        <p:spPr>
          <a:xfrm>
            <a:off x="7906320" y="192240"/>
            <a:ext cx="980280" cy="716760"/>
          </a:xfrm>
          <a:prstGeom prst="rect">
            <a:avLst/>
          </a:prstGeom>
          <a:ln>
            <a:noFill/>
          </a:ln>
        </p:spPr>
      </p:pic>
      <p:sp>
        <p:nvSpPr>
          <p:cNvPr id="215" name="CustomShape 7"/>
          <p:cNvSpPr/>
          <p:nvPr/>
        </p:nvSpPr>
        <p:spPr>
          <a:xfrm rot="18579000">
            <a:off x="6371280" y="2454120"/>
            <a:ext cx="1762560" cy="44856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7661520" y="906120"/>
            <a:ext cx="1682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 rot="16200000">
            <a:off x="4988880" y="3347640"/>
            <a:ext cx="853200" cy="50220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2111400" y="4217400"/>
            <a:ext cx="1023840" cy="63684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7920000" y="4151160"/>
            <a:ext cx="1024200" cy="46044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12"/>
          <p:cNvSpPr/>
          <p:nvPr/>
        </p:nvSpPr>
        <p:spPr>
          <a:xfrm>
            <a:off x="7920000" y="4647960"/>
            <a:ext cx="1024200" cy="46008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13"/>
          <p:cNvSpPr/>
          <p:nvPr/>
        </p:nvSpPr>
        <p:spPr>
          <a:xfrm>
            <a:off x="7920000" y="5213160"/>
            <a:ext cx="1024200" cy="46008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2697840" y="2662560"/>
            <a:ext cx="1023840" cy="46008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15"/>
          <p:cNvSpPr/>
          <p:nvPr/>
        </p:nvSpPr>
        <p:spPr>
          <a:xfrm>
            <a:off x="6944040" y="971640"/>
            <a:ext cx="606960" cy="23544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6944040" y="1447200"/>
            <a:ext cx="607320" cy="23544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6944040" y="1213200"/>
            <a:ext cx="607680" cy="23508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38962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2023-06-15T22:23:00Z</dcterms:modified>
  <cp:revision>119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etDate">
    <vt:lpwstr>2022-09-26T19:37:41Z</vt:lpwstr>
  </property>
  <property fmtid="{D5CDD505-2E9C-101B-9397-08002B2CF9AE}" pid="13" name="MSIP_Label_defa4170-0d19-0005-0004-bc88714345d2_SiteId">
    <vt:lpwstr>835ed9e8-a95e-4e77-ab68-922dc3e1ca0a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18</vt:i4>
  </property>
</Properties>
</file>